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256" r:id="rId3"/>
    <p:sldId id="257" r:id="rId4"/>
    <p:sldId id="258" r:id="rId5"/>
    <p:sldId id="259" r:id="rId6"/>
    <p:sldId id="260" r:id="rId7"/>
    <p:sldId id="261" r:id="rId8"/>
    <p:sldId id="279" r:id="rId9"/>
    <p:sldId id="262" r:id="rId10"/>
    <p:sldId id="263" r:id="rId11"/>
    <p:sldId id="264" r:id="rId12"/>
    <p:sldId id="265" r:id="rId13"/>
    <p:sldId id="270" r:id="rId14"/>
    <p:sldId id="271" r:id="rId15"/>
    <p:sldId id="272" r:id="rId16"/>
    <p:sldId id="273" r:id="rId17"/>
    <p:sldId id="274" r:id="rId18"/>
    <p:sldId id="308" r:id="rId19"/>
    <p:sldId id="309" r:id="rId20"/>
    <p:sldId id="310" r:id="rId21"/>
    <p:sldId id="311" r:id="rId22"/>
    <p:sldId id="312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6" r:id="rId33"/>
    <p:sldId id="288" r:id="rId34"/>
    <p:sldId id="285" r:id="rId35"/>
    <p:sldId id="287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4" r:id="rId51"/>
    <p:sldId id="305" r:id="rId52"/>
    <p:sldId id="306" r:id="rId53"/>
    <p:sldId id="307" r:id="rId54"/>
    <p:sldId id="303" r:id="rId55"/>
    <p:sldId id="317" r:id="rId56"/>
    <p:sldId id="318" r:id="rId57"/>
    <p:sldId id="320" r:id="rId58"/>
    <p:sldId id="321" r:id="rId59"/>
    <p:sldId id="322" r:id="rId60"/>
    <p:sldId id="323" r:id="rId61"/>
    <p:sldId id="324" r:id="rId62"/>
    <p:sldId id="266" r:id="rId63"/>
    <p:sldId id="267" r:id="rId64"/>
    <p:sldId id="313" r:id="rId65"/>
    <p:sldId id="314" r:id="rId66"/>
    <p:sldId id="315" r:id="rId67"/>
    <p:sldId id="316" r:id="rId68"/>
    <p:sldId id="325" r:id="rId69"/>
    <p:sldId id="326" r:id="rId70"/>
    <p:sldId id="327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1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9" r:id="rId91"/>
    <p:sldId id="348" r:id="rId92"/>
    <p:sldId id="350" r:id="rId93"/>
    <p:sldId id="351" r:id="rId94"/>
    <p:sldId id="353" r:id="rId95"/>
    <p:sldId id="352" r:id="rId96"/>
    <p:sldId id="354" r:id="rId9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CCD4"/>
    <a:srgbClr val="1E797F"/>
    <a:srgbClr val="68A19E"/>
    <a:srgbClr val="06163A"/>
    <a:srgbClr val="3660AC"/>
    <a:srgbClr val="A171C5"/>
    <a:srgbClr val="DAA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 varScale="1">
        <p:scale>
          <a:sx n="10" d="100"/>
          <a:sy n="10" d="100"/>
        </p:scale>
        <p:origin x="-186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FC5E17-A2DD-4D5B-8B5C-1B095720CE8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54F29-C55A-4F62-8DFA-164D013A125A}">
      <dgm:prSet phldrT="[Text]" phldr="1"/>
      <dgm:spPr/>
      <dgm:t>
        <a:bodyPr/>
        <a:lstStyle/>
        <a:p>
          <a:endParaRPr lang="en-US"/>
        </a:p>
      </dgm:t>
    </dgm:pt>
    <dgm:pt modelId="{65E281F3-FC89-4548-A357-0B7984B291DC}" type="parTrans" cxnId="{08E083C5-06F3-4184-9332-B9EFC2683CE1}">
      <dgm:prSet/>
      <dgm:spPr/>
      <dgm:t>
        <a:bodyPr/>
        <a:lstStyle/>
        <a:p>
          <a:endParaRPr lang="en-US"/>
        </a:p>
      </dgm:t>
    </dgm:pt>
    <dgm:pt modelId="{9C62B4A4-FCB7-4C04-BA63-05518F5B1AD2}" type="sibTrans" cxnId="{08E083C5-06F3-4184-9332-B9EFC2683CE1}">
      <dgm:prSet/>
      <dgm:spPr/>
      <dgm:t>
        <a:bodyPr/>
        <a:lstStyle/>
        <a:p>
          <a:endParaRPr lang="en-US"/>
        </a:p>
      </dgm:t>
    </dgm:pt>
    <dgm:pt modelId="{37F5419F-1B14-4369-A5EB-6641C49A9111}" type="pres">
      <dgm:prSet presAssocID="{17FC5E17-A2DD-4D5B-8B5C-1B095720CE88}" presName="Name0" presStyleCnt="0">
        <dgm:presLayoutVars>
          <dgm:dir/>
        </dgm:presLayoutVars>
      </dgm:prSet>
      <dgm:spPr/>
    </dgm:pt>
    <dgm:pt modelId="{FB53BD5D-7D0D-43E6-8837-33CE480C5731}" type="pres">
      <dgm:prSet presAssocID="{96454F29-C55A-4F62-8DFA-164D013A125A}" presName="composite" presStyleCnt="0"/>
      <dgm:spPr/>
    </dgm:pt>
    <dgm:pt modelId="{33B3B65C-74CB-4593-869A-DF9FF44FB756}" type="pres">
      <dgm:prSet presAssocID="{96454F29-C55A-4F62-8DFA-164D013A125A}" presName="rect2" presStyleLbl="revTx" presStyleIdx="0" presStyleCnt="1">
        <dgm:presLayoutVars>
          <dgm:bulletEnabled val="1"/>
        </dgm:presLayoutVars>
      </dgm:prSet>
      <dgm:spPr/>
    </dgm:pt>
    <dgm:pt modelId="{9A038AA1-9821-4B9F-B22A-9F969323C6B0}" type="pres">
      <dgm:prSet presAssocID="{96454F29-C55A-4F62-8DFA-164D013A125A}" presName="rect1" presStyleLbl="alignImgPlace1" presStyleIdx="0" presStyleCnt="1" custFlipHor="0" custScaleX="248375" custScaleY="140508" custLinFactNeighborX="-704" custLinFactNeighborY="-1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</dgm:ptLst>
  <dgm:cxnLst>
    <dgm:cxn modelId="{AC9B8C80-D51E-4CBF-9797-4FED16B110FD}" type="presOf" srcId="{96454F29-C55A-4F62-8DFA-164D013A125A}" destId="{33B3B65C-74CB-4593-869A-DF9FF44FB756}" srcOrd="0" destOrd="0" presId="urn:microsoft.com/office/officeart/2008/layout/PictureGrid"/>
    <dgm:cxn modelId="{08E083C5-06F3-4184-9332-B9EFC2683CE1}" srcId="{17FC5E17-A2DD-4D5B-8B5C-1B095720CE88}" destId="{96454F29-C55A-4F62-8DFA-164D013A125A}" srcOrd="0" destOrd="0" parTransId="{65E281F3-FC89-4548-A357-0B7984B291DC}" sibTransId="{9C62B4A4-FCB7-4C04-BA63-05518F5B1AD2}"/>
    <dgm:cxn modelId="{0D65DD81-0F19-41B4-9FD1-9C1FABBC24EB}" type="presOf" srcId="{17FC5E17-A2DD-4D5B-8B5C-1B095720CE88}" destId="{37F5419F-1B14-4369-A5EB-6641C49A9111}" srcOrd="0" destOrd="0" presId="urn:microsoft.com/office/officeart/2008/layout/PictureGrid"/>
    <dgm:cxn modelId="{4C679FA4-5481-40EC-A444-82A524AA7366}" type="presParOf" srcId="{37F5419F-1B14-4369-A5EB-6641C49A9111}" destId="{FB53BD5D-7D0D-43E6-8837-33CE480C5731}" srcOrd="0" destOrd="0" presId="urn:microsoft.com/office/officeart/2008/layout/PictureGrid"/>
    <dgm:cxn modelId="{18E3D838-3CBD-43A7-BADF-81D58BB83F12}" type="presParOf" srcId="{FB53BD5D-7D0D-43E6-8837-33CE480C5731}" destId="{33B3B65C-74CB-4593-869A-DF9FF44FB756}" srcOrd="0" destOrd="0" presId="urn:microsoft.com/office/officeart/2008/layout/PictureGrid"/>
    <dgm:cxn modelId="{CB4005A7-8EA8-446E-A7FE-3027FB4E7CFD}" type="presParOf" srcId="{FB53BD5D-7D0D-43E6-8837-33CE480C5731}" destId="{9A038AA1-9821-4B9F-B22A-9F969323C6B0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5777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5777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5777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5777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3B65C-74CB-4593-869A-DF9FF44FB756}">
      <dsp:nvSpPr>
        <dsp:cNvPr id="0" name=""/>
        <dsp:cNvSpPr/>
      </dsp:nvSpPr>
      <dsp:spPr>
        <a:xfrm>
          <a:off x="3637302" y="115238"/>
          <a:ext cx="4898345" cy="7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210" rIns="156210" bIns="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3637302" y="115238"/>
        <a:ext cx="4898345" cy="734751"/>
      </dsp:txXfrm>
    </dsp:sp>
    <dsp:sp modelId="{9A038AA1-9821-4B9F-B22A-9F969323C6B0}">
      <dsp:nvSpPr>
        <dsp:cNvPr id="0" name=""/>
        <dsp:cNvSpPr/>
      </dsp:nvSpPr>
      <dsp:spPr>
        <a:xfrm>
          <a:off x="0" y="0"/>
          <a:ext cx="12166266" cy="6882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PLACE HOLDER 1"/>
          <p:cNvSpPr>
            <a:spLocks noGrp="1"/>
          </p:cNvSpPr>
          <p:nvPr>
            <p:ph type="pic" sz="quarter" idx="10"/>
          </p:nvPr>
        </p:nvSpPr>
        <p:spPr>
          <a:xfrm>
            <a:off x="-3264310" y="0"/>
            <a:ext cx="12192000" cy="6858000"/>
          </a:xfrm>
          <a:custGeom>
            <a:avLst/>
            <a:gdLst>
              <a:gd name="connsiteX0" fmla="*/ 710872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613354 h 6858000"/>
              <a:gd name="connsiteX3" fmla="*/ 4601497 w 12192000"/>
              <a:gd name="connsiteY3" fmla="*/ 3613354 h 6858000"/>
              <a:gd name="connsiteX4" fmla="*/ 4601497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2153265 h 6858000"/>
              <a:gd name="connsiteX7" fmla="*/ 7108723 w 12192000"/>
              <a:gd name="connsiteY7" fmla="*/ 2153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108723" y="0"/>
                </a:moveTo>
                <a:lnTo>
                  <a:pt x="12192000" y="0"/>
                </a:lnTo>
                <a:lnTo>
                  <a:pt x="12192000" y="3613354"/>
                </a:lnTo>
                <a:lnTo>
                  <a:pt x="4601497" y="3613354"/>
                </a:lnTo>
                <a:lnTo>
                  <a:pt x="4601497" y="6858000"/>
                </a:lnTo>
                <a:lnTo>
                  <a:pt x="0" y="6858000"/>
                </a:lnTo>
                <a:lnTo>
                  <a:pt x="0" y="2153265"/>
                </a:lnTo>
                <a:lnTo>
                  <a:pt x="7108723" y="2153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IMAGE PLACE HOLDER 2"/>
          <p:cNvSpPr>
            <a:spLocks noGrp="1"/>
          </p:cNvSpPr>
          <p:nvPr>
            <p:ph type="pic" sz="quarter" idx="11"/>
          </p:nvPr>
        </p:nvSpPr>
        <p:spPr>
          <a:xfrm>
            <a:off x="283169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595716 h 6858000"/>
              <a:gd name="connsiteX3" fmla="*/ 6607277 w 12192000"/>
              <a:gd name="connsiteY3" fmla="*/ 2595716 h 6858000"/>
              <a:gd name="connsiteX4" fmla="*/ 6607277 w 12192000"/>
              <a:gd name="connsiteY4" fmla="*/ 5014451 h 6858000"/>
              <a:gd name="connsiteX5" fmla="*/ 12192000 w 12192000"/>
              <a:gd name="connsiteY5" fmla="*/ 5014451 h 6858000"/>
              <a:gd name="connsiteX6" fmla="*/ 12192000 w 12192000"/>
              <a:gd name="connsiteY6" fmla="*/ 6858000 h 6858000"/>
              <a:gd name="connsiteX7" fmla="*/ 4689986 w 12192000"/>
              <a:gd name="connsiteY7" fmla="*/ 6858000 h 6858000"/>
              <a:gd name="connsiteX8" fmla="*/ 4689986 w 12192000"/>
              <a:gd name="connsiteY8" fmla="*/ 4439265 h 6858000"/>
              <a:gd name="connsiteX9" fmla="*/ 0 w 12192000"/>
              <a:gd name="connsiteY9" fmla="*/ 4439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2595716"/>
                </a:lnTo>
                <a:lnTo>
                  <a:pt x="6607277" y="2595716"/>
                </a:lnTo>
                <a:lnTo>
                  <a:pt x="6607277" y="5014451"/>
                </a:lnTo>
                <a:lnTo>
                  <a:pt x="12192000" y="5014451"/>
                </a:lnTo>
                <a:lnTo>
                  <a:pt x="12192000" y="6858000"/>
                </a:lnTo>
                <a:lnTo>
                  <a:pt x="4689986" y="6858000"/>
                </a:lnTo>
                <a:lnTo>
                  <a:pt x="4689986" y="4439265"/>
                </a:lnTo>
                <a:lnTo>
                  <a:pt x="0" y="4439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569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MAGE PLACE HOLDER 1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858296 w 12191999"/>
              <a:gd name="connsiteY1" fmla="*/ 0 h 6858000"/>
              <a:gd name="connsiteX2" fmla="*/ 1858296 w 12191999"/>
              <a:gd name="connsiteY2" fmla="*/ 6371303 h 6858000"/>
              <a:gd name="connsiteX3" fmla="*/ 3539612 w 12191999"/>
              <a:gd name="connsiteY3" fmla="*/ 6371303 h 6858000"/>
              <a:gd name="connsiteX4" fmla="*/ 3539612 w 12191999"/>
              <a:gd name="connsiteY4" fmla="*/ 0 h 6858000"/>
              <a:gd name="connsiteX5" fmla="*/ 9576618 w 12191999"/>
              <a:gd name="connsiteY5" fmla="*/ 0 h 6858000"/>
              <a:gd name="connsiteX6" fmla="*/ 9576618 w 12191999"/>
              <a:gd name="connsiteY6" fmla="*/ 6371302 h 6858000"/>
              <a:gd name="connsiteX7" fmla="*/ 11257934 w 12191999"/>
              <a:gd name="connsiteY7" fmla="*/ 6371302 h 6858000"/>
              <a:gd name="connsiteX8" fmla="*/ 11257934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7777315 w 12191999"/>
              <a:gd name="connsiteY11" fmla="*/ 6858000 h 6858000"/>
              <a:gd name="connsiteX12" fmla="*/ 7777315 w 12191999"/>
              <a:gd name="connsiteY12" fmla="*/ 486697 h 6858000"/>
              <a:gd name="connsiteX13" fmla="*/ 6095999 w 12191999"/>
              <a:gd name="connsiteY13" fmla="*/ 486697 h 6858000"/>
              <a:gd name="connsiteX14" fmla="*/ 6095999 w 12191999"/>
              <a:gd name="connsiteY14" fmla="*/ 6858000 h 6858000"/>
              <a:gd name="connsiteX15" fmla="*/ 0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858296" y="0"/>
                </a:lnTo>
                <a:lnTo>
                  <a:pt x="1858296" y="6371303"/>
                </a:lnTo>
                <a:lnTo>
                  <a:pt x="3539612" y="6371303"/>
                </a:lnTo>
                <a:lnTo>
                  <a:pt x="3539612" y="0"/>
                </a:lnTo>
                <a:lnTo>
                  <a:pt x="9576618" y="0"/>
                </a:lnTo>
                <a:lnTo>
                  <a:pt x="9576618" y="6371302"/>
                </a:lnTo>
                <a:lnTo>
                  <a:pt x="11257934" y="6371302"/>
                </a:lnTo>
                <a:lnTo>
                  <a:pt x="1125793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7777315" y="6858000"/>
                </a:lnTo>
                <a:lnTo>
                  <a:pt x="7777315" y="486697"/>
                </a:lnTo>
                <a:lnTo>
                  <a:pt x="6095999" y="486697"/>
                </a:lnTo>
                <a:lnTo>
                  <a:pt x="6095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IMAGE PLACE HOLDER 2"/>
          <p:cNvSpPr>
            <a:spLocks noGrp="1"/>
          </p:cNvSpPr>
          <p:nvPr>
            <p:ph type="pic" sz="quarter" idx="11"/>
          </p:nvPr>
        </p:nvSpPr>
        <p:spPr>
          <a:xfrm>
            <a:off x="2" y="1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4746 w 12191999"/>
              <a:gd name="connsiteY1" fmla="*/ 0 h 6857999"/>
              <a:gd name="connsiteX2" fmla="*/ 14746 w 12191999"/>
              <a:gd name="connsiteY2" fmla="*/ 6371302 h 6857999"/>
              <a:gd name="connsiteX3" fmla="*/ 1696062 w 12191999"/>
              <a:gd name="connsiteY3" fmla="*/ 6371302 h 6857999"/>
              <a:gd name="connsiteX4" fmla="*/ 1696062 w 12191999"/>
              <a:gd name="connsiteY4" fmla="*/ 0 h 6857999"/>
              <a:gd name="connsiteX5" fmla="*/ 8261555 w 12191999"/>
              <a:gd name="connsiteY5" fmla="*/ 0 h 6857999"/>
              <a:gd name="connsiteX6" fmla="*/ 8261555 w 12191999"/>
              <a:gd name="connsiteY6" fmla="*/ 5641257 h 6857999"/>
              <a:gd name="connsiteX7" fmla="*/ 9942871 w 12191999"/>
              <a:gd name="connsiteY7" fmla="*/ 5641257 h 6857999"/>
              <a:gd name="connsiteX8" fmla="*/ 9942871 w 12191999"/>
              <a:gd name="connsiteY8" fmla="*/ 0 h 6857999"/>
              <a:gd name="connsiteX9" fmla="*/ 12191999 w 12191999"/>
              <a:gd name="connsiteY9" fmla="*/ 0 h 6857999"/>
              <a:gd name="connsiteX10" fmla="*/ 12191999 w 12191999"/>
              <a:gd name="connsiteY10" fmla="*/ 6857999 h 6857999"/>
              <a:gd name="connsiteX11" fmla="*/ 5636340 w 12191999"/>
              <a:gd name="connsiteY11" fmla="*/ 6857999 h 6857999"/>
              <a:gd name="connsiteX12" fmla="*/ 5636340 w 12191999"/>
              <a:gd name="connsiteY12" fmla="*/ 984454 h 6857999"/>
              <a:gd name="connsiteX13" fmla="*/ 3955024 w 12191999"/>
              <a:gd name="connsiteY13" fmla="*/ 984454 h 6857999"/>
              <a:gd name="connsiteX14" fmla="*/ 3955024 w 12191999"/>
              <a:gd name="connsiteY14" fmla="*/ 6857999 h 6857999"/>
              <a:gd name="connsiteX15" fmla="*/ 0 w 12191999"/>
              <a:gd name="connsiteY1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4746" y="0"/>
                </a:lnTo>
                <a:lnTo>
                  <a:pt x="14746" y="6371302"/>
                </a:lnTo>
                <a:lnTo>
                  <a:pt x="1696062" y="6371302"/>
                </a:lnTo>
                <a:lnTo>
                  <a:pt x="1696062" y="0"/>
                </a:lnTo>
                <a:lnTo>
                  <a:pt x="8261555" y="0"/>
                </a:lnTo>
                <a:lnTo>
                  <a:pt x="8261555" y="5641257"/>
                </a:lnTo>
                <a:lnTo>
                  <a:pt x="9942871" y="5641257"/>
                </a:lnTo>
                <a:lnTo>
                  <a:pt x="9942871" y="0"/>
                </a:lnTo>
                <a:lnTo>
                  <a:pt x="12191999" y="0"/>
                </a:lnTo>
                <a:lnTo>
                  <a:pt x="12191999" y="6857999"/>
                </a:lnTo>
                <a:lnTo>
                  <a:pt x="5636340" y="6857999"/>
                </a:lnTo>
                <a:lnTo>
                  <a:pt x="5636340" y="984454"/>
                </a:lnTo>
                <a:lnTo>
                  <a:pt x="3955024" y="984454"/>
                </a:lnTo>
                <a:lnTo>
                  <a:pt x="395502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567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 PLACE HOLDER 1"/>
          <p:cNvSpPr>
            <a:spLocks noGrp="1"/>
          </p:cNvSpPr>
          <p:nvPr>
            <p:ph type="pic" sz="quarter" idx="11"/>
          </p:nvPr>
        </p:nvSpPr>
        <p:spPr>
          <a:xfrm>
            <a:off x="-471948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3429000 h 6858000"/>
              <a:gd name="connsiteX3" fmla="*/ 7462682 w 12191999"/>
              <a:gd name="connsiteY3" fmla="*/ 3429000 h 6858000"/>
              <a:gd name="connsiteX4" fmla="*/ 7462682 w 12191999"/>
              <a:gd name="connsiteY4" fmla="*/ 1725561 h 6858000"/>
              <a:gd name="connsiteX5" fmla="*/ 12191998 w 12191999"/>
              <a:gd name="connsiteY5" fmla="*/ 1725561 h 6858000"/>
              <a:gd name="connsiteX6" fmla="*/ 12191998 w 12191999"/>
              <a:gd name="connsiteY6" fmla="*/ 14748 h 6858000"/>
              <a:gd name="connsiteX7" fmla="*/ 4758811 w 12191999"/>
              <a:gd name="connsiteY7" fmla="*/ 14748 h 6858000"/>
              <a:gd name="connsiteX8" fmla="*/ 4758811 w 12191999"/>
              <a:gd name="connsiteY8" fmla="*/ 1718187 h 6858000"/>
              <a:gd name="connsiteX9" fmla="*/ 2684205 w 12191999"/>
              <a:gd name="connsiteY9" fmla="*/ 1718187 h 6858000"/>
              <a:gd name="connsiteX10" fmla="*/ 2684205 w 12191999"/>
              <a:gd name="connsiteY10" fmla="*/ 3429000 h 6858000"/>
              <a:gd name="connsiteX11" fmla="*/ 5368411 w 12191999"/>
              <a:gd name="connsiteY11" fmla="*/ 3429000 h 6858000"/>
              <a:gd name="connsiteX12" fmla="*/ 5368411 w 12191999"/>
              <a:gd name="connsiteY12" fmla="*/ 5139813 h 6858000"/>
              <a:gd name="connsiteX13" fmla="*/ 12191999 w 12191999"/>
              <a:gd name="connsiteY13" fmla="*/ 5139813 h 6858000"/>
              <a:gd name="connsiteX14" fmla="*/ 12191999 w 12191999"/>
              <a:gd name="connsiteY14" fmla="*/ 6858000 h 6858000"/>
              <a:gd name="connsiteX15" fmla="*/ 0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3429000"/>
                </a:lnTo>
                <a:lnTo>
                  <a:pt x="7462682" y="3429000"/>
                </a:lnTo>
                <a:lnTo>
                  <a:pt x="7462682" y="1725561"/>
                </a:lnTo>
                <a:lnTo>
                  <a:pt x="12191998" y="1725561"/>
                </a:lnTo>
                <a:lnTo>
                  <a:pt x="12191998" y="14748"/>
                </a:lnTo>
                <a:lnTo>
                  <a:pt x="4758811" y="14748"/>
                </a:lnTo>
                <a:lnTo>
                  <a:pt x="4758811" y="1718187"/>
                </a:lnTo>
                <a:lnTo>
                  <a:pt x="2684205" y="1718187"/>
                </a:lnTo>
                <a:lnTo>
                  <a:pt x="2684205" y="3429000"/>
                </a:lnTo>
                <a:lnTo>
                  <a:pt x="5368411" y="3429000"/>
                </a:lnTo>
                <a:lnTo>
                  <a:pt x="5368411" y="5139813"/>
                </a:lnTo>
                <a:lnTo>
                  <a:pt x="12191999" y="5139813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IMAGE PLACE HOLDER 2"/>
          <p:cNvSpPr>
            <a:spLocks noGrp="1"/>
          </p:cNvSpPr>
          <p:nvPr>
            <p:ph type="pic" sz="quarter" idx="10"/>
          </p:nvPr>
        </p:nvSpPr>
        <p:spPr>
          <a:xfrm>
            <a:off x="4424518" y="0"/>
            <a:ext cx="12191999" cy="6858000"/>
          </a:xfrm>
          <a:custGeom>
            <a:avLst/>
            <a:gdLst>
              <a:gd name="connsiteX0" fmla="*/ 4778476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710813 h 6858000"/>
              <a:gd name="connsiteX3" fmla="*/ 7423353 w 12191999"/>
              <a:gd name="connsiteY3" fmla="*/ 1710813 h 6858000"/>
              <a:gd name="connsiteX4" fmla="*/ 7423353 w 12191999"/>
              <a:gd name="connsiteY4" fmla="*/ 3421626 h 6858000"/>
              <a:gd name="connsiteX5" fmla="*/ 12191999 w 12191999"/>
              <a:gd name="connsiteY5" fmla="*/ 3421626 h 6858000"/>
              <a:gd name="connsiteX6" fmla="*/ 12191999 w 12191999"/>
              <a:gd name="connsiteY6" fmla="*/ 6858000 h 6858000"/>
              <a:gd name="connsiteX7" fmla="*/ 6823587 w 12191999"/>
              <a:gd name="connsiteY7" fmla="*/ 6858000 h 6858000"/>
              <a:gd name="connsiteX8" fmla="*/ 6823587 w 12191999"/>
              <a:gd name="connsiteY8" fmla="*/ 5154561 h 6858000"/>
              <a:gd name="connsiteX9" fmla="*/ 0 w 12191999"/>
              <a:gd name="connsiteY9" fmla="*/ 5154561 h 6858000"/>
              <a:gd name="connsiteX10" fmla="*/ 0 w 12191999"/>
              <a:gd name="connsiteY10" fmla="*/ 1710813 h 6858000"/>
              <a:gd name="connsiteX11" fmla="*/ 4778476 w 12191999"/>
              <a:gd name="connsiteY11" fmla="*/ 17108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6858000">
                <a:moveTo>
                  <a:pt x="4778476" y="0"/>
                </a:moveTo>
                <a:lnTo>
                  <a:pt x="12191999" y="0"/>
                </a:lnTo>
                <a:lnTo>
                  <a:pt x="12191999" y="1710813"/>
                </a:lnTo>
                <a:lnTo>
                  <a:pt x="7423353" y="1710813"/>
                </a:lnTo>
                <a:lnTo>
                  <a:pt x="7423353" y="3421626"/>
                </a:lnTo>
                <a:lnTo>
                  <a:pt x="12191999" y="3421626"/>
                </a:lnTo>
                <a:lnTo>
                  <a:pt x="12191999" y="6858000"/>
                </a:lnTo>
                <a:lnTo>
                  <a:pt x="6823587" y="6858000"/>
                </a:lnTo>
                <a:lnTo>
                  <a:pt x="6823587" y="5154561"/>
                </a:lnTo>
                <a:lnTo>
                  <a:pt x="0" y="5154561"/>
                </a:lnTo>
                <a:lnTo>
                  <a:pt x="0" y="1710813"/>
                </a:lnTo>
                <a:lnTo>
                  <a:pt x="4778476" y="17108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1138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 PLACE HOLDER 1"/>
          <p:cNvSpPr>
            <a:spLocks noGrp="1"/>
          </p:cNvSpPr>
          <p:nvPr>
            <p:ph type="pic" sz="quarter" idx="1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3429000 h 6858000"/>
              <a:gd name="connsiteX3" fmla="*/ 7462682 w 12191999"/>
              <a:gd name="connsiteY3" fmla="*/ 3429000 h 6858000"/>
              <a:gd name="connsiteX4" fmla="*/ 7462682 w 12191999"/>
              <a:gd name="connsiteY4" fmla="*/ 1725561 h 6858000"/>
              <a:gd name="connsiteX5" fmla="*/ 12191998 w 12191999"/>
              <a:gd name="connsiteY5" fmla="*/ 1725561 h 6858000"/>
              <a:gd name="connsiteX6" fmla="*/ 12191998 w 12191999"/>
              <a:gd name="connsiteY6" fmla="*/ 14748 h 6858000"/>
              <a:gd name="connsiteX7" fmla="*/ 4758811 w 12191999"/>
              <a:gd name="connsiteY7" fmla="*/ 14748 h 6858000"/>
              <a:gd name="connsiteX8" fmla="*/ 4758811 w 12191999"/>
              <a:gd name="connsiteY8" fmla="*/ 1718187 h 6858000"/>
              <a:gd name="connsiteX9" fmla="*/ 2684205 w 12191999"/>
              <a:gd name="connsiteY9" fmla="*/ 1718187 h 6858000"/>
              <a:gd name="connsiteX10" fmla="*/ 2684205 w 12191999"/>
              <a:gd name="connsiteY10" fmla="*/ 3429000 h 6858000"/>
              <a:gd name="connsiteX11" fmla="*/ 5368411 w 12191999"/>
              <a:gd name="connsiteY11" fmla="*/ 3429000 h 6858000"/>
              <a:gd name="connsiteX12" fmla="*/ 5368411 w 12191999"/>
              <a:gd name="connsiteY12" fmla="*/ 5139813 h 6858000"/>
              <a:gd name="connsiteX13" fmla="*/ 12191999 w 12191999"/>
              <a:gd name="connsiteY13" fmla="*/ 5139813 h 6858000"/>
              <a:gd name="connsiteX14" fmla="*/ 12191999 w 12191999"/>
              <a:gd name="connsiteY14" fmla="*/ 6858000 h 6858000"/>
              <a:gd name="connsiteX15" fmla="*/ 0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3429000"/>
                </a:lnTo>
                <a:lnTo>
                  <a:pt x="7462682" y="3429000"/>
                </a:lnTo>
                <a:lnTo>
                  <a:pt x="7462682" y="1725561"/>
                </a:lnTo>
                <a:lnTo>
                  <a:pt x="12191998" y="1725561"/>
                </a:lnTo>
                <a:lnTo>
                  <a:pt x="12191998" y="14748"/>
                </a:lnTo>
                <a:lnTo>
                  <a:pt x="4758811" y="14748"/>
                </a:lnTo>
                <a:lnTo>
                  <a:pt x="4758811" y="1718187"/>
                </a:lnTo>
                <a:lnTo>
                  <a:pt x="2684205" y="1718187"/>
                </a:lnTo>
                <a:lnTo>
                  <a:pt x="2684205" y="3429000"/>
                </a:lnTo>
                <a:lnTo>
                  <a:pt x="5368411" y="3429000"/>
                </a:lnTo>
                <a:lnTo>
                  <a:pt x="5368411" y="5139813"/>
                </a:lnTo>
                <a:lnTo>
                  <a:pt x="12191999" y="5139813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IMAGE PLACE 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4778476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710813 h 6858000"/>
              <a:gd name="connsiteX3" fmla="*/ 7423353 w 12191999"/>
              <a:gd name="connsiteY3" fmla="*/ 1710813 h 6858000"/>
              <a:gd name="connsiteX4" fmla="*/ 7423353 w 12191999"/>
              <a:gd name="connsiteY4" fmla="*/ 3421626 h 6858000"/>
              <a:gd name="connsiteX5" fmla="*/ 12191999 w 12191999"/>
              <a:gd name="connsiteY5" fmla="*/ 3421626 h 6858000"/>
              <a:gd name="connsiteX6" fmla="*/ 12191999 w 12191999"/>
              <a:gd name="connsiteY6" fmla="*/ 6858000 h 6858000"/>
              <a:gd name="connsiteX7" fmla="*/ 6823587 w 12191999"/>
              <a:gd name="connsiteY7" fmla="*/ 6858000 h 6858000"/>
              <a:gd name="connsiteX8" fmla="*/ 6823587 w 12191999"/>
              <a:gd name="connsiteY8" fmla="*/ 5154561 h 6858000"/>
              <a:gd name="connsiteX9" fmla="*/ 0 w 12191999"/>
              <a:gd name="connsiteY9" fmla="*/ 5154561 h 6858000"/>
              <a:gd name="connsiteX10" fmla="*/ 0 w 12191999"/>
              <a:gd name="connsiteY10" fmla="*/ 1710813 h 6858000"/>
              <a:gd name="connsiteX11" fmla="*/ 4778476 w 12191999"/>
              <a:gd name="connsiteY11" fmla="*/ 17108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6858000">
                <a:moveTo>
                  <a:pt x="4778476" y="0"/>
                </a:moveTo>
                <a:lnTo>
                  <a:pt x="12191999" y="0"/>
                </a:lnTo>
                <a:lnTo>
                  <a:pt x="12191999" y="1710813"/>
                </a:lnTo>
                <a:lnTo>
                  <a:pt x="7423353" y="1710813"/>
                </a:lnTo>
                <a:lnTo>
                  <a:pt x="7423353" y="3421626"/>
                </a:lnTo>
                <a:lnTo>
                  <a:pt x="12191999" y="3421626"/>
                </a:lnTo>
                <a:lnTo>
                  <a:pt x="12191999" y="6858000"/>
                </a:lnTo>
                <a:lnTo>
                  <a:pt x="6823587" y="6858000"/>
                </a:lnTo>
                <a:lnTo>
                  <a:pt x="6823587" y="5154561"/>
                </a:lnTo>
                <a:lnTo>
                  <a:pt x="0" y="5154561"/>
                </a:lnTo>
                <a:lnTo>
                  <a:pt x="0" y="1710813"/>
                </a:lnTo>
                <a:lnTo>
                  <a:pt x="4778476" y="17108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794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PLACE HOLDER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371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PLACE HOLDER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55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45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1104900" y="-621506"/>
            <a:ext cx="14401800" cy="8101012"/>
          </a:xfrm>
          <a:custGeom>
            <a:avLst/>
            <a:gdLst>
              <a:gd name="connsiteX0" fmla="*/ 0 w 12192000"/>
              <a:gd name="connsiteY0" fmla="*/ 0 h 6858000"/>
              <a:gd name="connsiteX1" fmla="*/ 2271253 w 12192000"/>
              <a:gd name="connsiteY1" fmla="*/ 0 h 6858000"/>
              <a:gd name="connsiteX2" fmla="*/ 2271253 w 12192000"/>
              <a:gd name="connsiteY2" fmla="*/ 1269591 h 6858000"/>
              <a:gd name="connsiteX3" fmla="*/ 4542504 w 12192000"/>
              <a:gd name="connsiteY3" fmla="*/ 1269591 h 6858000"/>
              <a:gd name="connsiteX4" fmla="*/ 4542504 w 12192000"/>
              <a:gd name="connsiteY4" fmla="*/ 0 h 6858000"/>
              <a:gd name="connsiteX5" fmla="*/ 6813756 w 12192000"/>
              <a:gd name="connsiteY5" fmla="*/ 0 h 6858000"/>
              <a:gd name="connsiteX6" fmla="*/ 6813756 w 12192000"/>
              <a:gd name="connsiteY6" fmla="*/ 1681315 h 6858000"/>
              <a:gd name="connsiteX7" fmla="*/ 9085008 w 12192000"/>
              <a:gd name="connsiteY7" fmla="*/ 1681315 h 6858000"/>
              <a:gd name="connsiteX8" fmla="*/ 9085008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4749595 h 6858000"/>
              <a:gd name="connsiteX11" fmla="*/ 9085008 w 12192000"/>
              <a:gd name="connsiteY11" fmla="*/ 4749595 h 6858000"/>
              <a:gd name="connsiteX12" fmla="*/ 9085008 w 12192000"/>
              <a:gd name="connsiteY12" fmla="*/ 6858000 h 6858000"/>
              <a:gd name="connsiteX13" fmla="*/ 6813756 w 12192000"/>
              <a:gd name="connsiteY13" fmla="*/ 6858000 h 6858000"/>
              <a:gd name="connsiteX14" fmla="*/ 6813756 w 12192000"/>
              <a:gd name="connsiteY14" fmla="*/ 3362633 h 6858000"/>
              <a:gd name="connsiteX15" fmla="*/ 4542504 w 12192000"/>
              <a:gd name="connsiteY15" fmla="*/ 3362633 h 6858000"/>
              <a:gd name="connsiteX16" fmla="*/ 4542504 w 12192000"/>
              <a:gd name="connsiteY16" fmla="*/ 6858000 h 6858000"/>
              <a:gd name="connsiteX17" fmla="*/ 2271253 w 12192000"/>
              <a:gd name="connsiteY17" fmla="*/ 6858000 h 6858000"/>
              <a:gd name="connsiteX18" fmla="*/ 2271253 w 12192000"/>
              <a:gd name="connsiteY18" fmla="*/ 5551538 h 6858000"/>
              <a:gd name="connsiteX19" fmla="*/ 0 w 12192000"/>
              <a:gd name="connsiteY19" fmla="*/ 55515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2271253" y="0"/>
                </a:lnTo>
                <a:lnTo>
                  <a:pt x="2271253" y="1269591"/>
                </a:lnTo>
                <a:lnTo>
                  <a:pt x="4542504" y="1269591"/>
                </a:lnTo>
                <a:lnTo>
                  <a:pt x="4542504" y="0"/>
                </a:lnTo>
                <a:lnTo>
                  <a:pt x="6813756" y="0"/>
                </a:lnTo>
                <a:lnTo>
                  <a:pt x="6813756" y="1681315"/>
                </a:lnTo>
                <a:lnTo>
                  <a:pt x="9085008" y="1681315"/>
                </a:lnTo>
                <a:lnTo>
                  <a:pt x="9085008" y="0"/>
                </a:lnTo>
                <a:lnTo>
                  <a:pt x="12192000" y="0"/>
                </a:lnTo>
                <a:lnTo>
                  <a:pt x="12192000" y="4749595"/>
                </a:lnTo>
                <a:lnTo>
                  <a:pt x="9085008" y="4749595"/>
                </a:lnTo>
                <a:lnTo>
                  <a:pt x="9085008" y="6858000"/>
                </a:lnTo>
                <a:lnTo>
                  <a:pt x="6813756" y="6858000"/>
                </a:lnTo>
                <a:lnTo>
                  <a:pt x="6813756" y="3362633"/>
                </a:lnTo>
                <a:lnTo>
                  <a:pt x="4542504" y="3362633"/>
                </a:lnTo>
                <a:lnTo>
                  <a:pt x="4542504" y="6858000"/>
                </a:lnTo>
                <a:lnTo>
                  <a:pt x="2271253" y="6858000"/>
                </a:lnTo>
                <a:lnTo>
                  <a:pt x="2271253" y="5551538"/>
                </a:lnTo>
                <a:lnTo>
                  <a:pt x="0" y="5551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/>
          </p:nvPr>
        </p:nvSpPr>
        <p:spPr>
          <a:xfrm>
            <a:off x="-2777067" y="-1562100"/>
            <a:ext cx="17746134" cy="9982200"/>
          </a:xfrm>
          <a:custGeom>
            <a:avLst/>
            <a:gdLst>
              <a:gd name="connsiteX0" fmla="*/ 0 w 12192000"/>
              <a:gd name="connsiteY0" fmla="*/ 5545394 h 6858000"/>
              <a:gd name="connsiteX1" fmla="*/ 2271252 w 12192000"/>
              <a:gd name="connsiteY1" fmla="*/ 5545394 h 6858000"/>
              <a:gd name="connsiteX2" fmla="*/ 2271252 w 12192000"/>
              <a:gd name="connsiteY2" fmla="*/ 6858000 h 6858000"/>
              <a:gd name="connsiteX3" fmla="*/ 0 w 12192000"/>
              <a:gd name="connsiteY3" fmla="*/ 6858000 h 6858000"/>
              <a:gd name="connsiteX4" fmla="*/ 9085008 w 12192000"/>
              <a:gd name="connsiteY4" fmla="*/ 4778478 h 6858000"/>
              <a:gd name="connsiteX5" fmla="*/ 12192000 w 12192000"/>
              <a:gd name="connsiteY5" fmla="*/ 4778478 h 6858000"/>
              <a:gd name="connsiteX6" fmla="*/ 12192000 w 12192000"/>
              <a:gd name="connsiteY6" fmla="*/ 6858000 h 6858000"/>
              <a:gd name="connsiteX7" fmla="*/ 9085008 w 12192000"/>
              <a:gd name="connsiteY7" fmla="*/ 6858000 h 6858000"/>
              <a:gd name="connsiteX8" fmla="*/ 4542504 w 12192000"/>
              <a:gd name="connsiteY8" fmla="*/ 3362632 h 6858000"/>
              <a:gd name="connsiteX9" fmla="*/ 6813756 w 12192000"/>
              <a:gd name="connsiteY9" fmla="*/ 3362632 h 6858000"/>
              <a:gd name="connsiteX10" fmla="*/ 6813756 w 12192000"/>
              <a:gd name="connsiteY10" fmla="*/ 6858000 h 6858000"/>
              <a:gd name="connsiteX11" fmla="*/ 4542504 w 12192000"/>
              <a:gd name="connsiteY11" fmla="*/ 6858000 h 6858000"/>
              <a:gd name="connsiteX12" fmla="*/ 6813756 w 12192000"/>
              <a:gd name="connsiteY12" fmla="*/ 0 h 6858000"/>
              <a:gd name="connsiteX13" fmla="*/ 9085008 w 12192000"/>
              <a:gd name="connsiteY13" fmla="*/ 0 h 6858000"/>
              <a:gd name="connsiteX14" fmla="*/ 9085008 w 12192000"/>
              <a:gd name="connsiteY14" fmla="*/ 1681316 h 6858000"/>
              <a:gd name="connsiteX15" fmla="*/ 6813756 w 12192000"/>
              <a:gd name="connsiteY15" fmla="*/ 1681316 h 6858000"/>
              <a:gd name="connsiteX16" fmla="*/ 2271252 w 12192000"/>
              <a:gd name="connsiteY16" fmla="*/ 0 h 6858000"/>
              <a:gd name="connsiteX17" fmla="*/ 4542504 w 12192000"/>
              <a:gd name="connsiteY17" fmla="*/ 0 h 6858000"/>
              <a:gd name="connsiteX18" fmla="*/ 4542504 w 12192000"/>
              <a:gd name="connsiteY18" fmla="*/ 1312605 h 6858000"/>
              <a:gd name="connsiteX19" fmla="*/ 2271252 w 12192000"/>
              <a:gd name="connsiteY19" fmla="*/ 1312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0" y="5545394"/>
                </a:moveTo>
                <a:lnTo>
                  <a:pt x="2271252" y="5545394"/>
                </a:lnTo>
                <a:lnTo>
                  <a:pt x="2271252" y="6858000"/>
                </a:lnTo>
                <a:lnTo>
                  <a:pt x="0" y="6858000"/>
                </a:lnTo>
                <a:close/>
                <a:moveTo>
                  <a:pt x="9085008" y="4778478"/>
                </a:moveTo>
                <a:lnTo>
                  <a:pt x="12192000" y="4778478"/>
                </a:lnTo>
                <a:lnTo>
                  <a:pt x="12192000" y="6858000"/>
                </a:lnTo>
                <a:lnTo>
                  <a:pt x="9085008" y="6858000"/>
                </a:lnTo>
                <a:close/>
                <a:moveTo>
                  <a:pt x="4542504" y="3362632"/>
                </a:moveTo>
                <a:lnTo>
                  <a:pt x="6813756" y="3362632"/>
                </a:lnTo>
                <a:lnTo>
                  <a:pt x="6813756" y="6858000"/>
                </a:lnTo>
                <a:lnTo>
                  <a:pt x="4542504" y="6858000"/>
                </a:lnTo>
                <a:close/>
                <a:moveTo>
                  <a:pt x="6813756" y="0"/>
                </a:moveTo>
                <a:lnTo>
                  <a:pt x="9085008" y="0"/>
                </a:lnTo>
                <a:lnTo>
                  <a:pt x="9085008" y="1681316"/>
                </a:lnTo>
                <a:lnTo>
                  <a:pt x="6813756" y="1681316"/>
                </a:lnTo>
                <a:close/>
                <a:moveTo>
                  <a:pt x="2271252" y="0"/>
                </a:moveTo>
                <a:lnTo>
                  <a:pt x="4542504" y="0"/>
                </a:lnTo>
                <a:lnTo>
                  <a:pt x="4542504" y="1312605"/>
                </a:lnTo>
                <a:lnTo>
                  <a:pt x="2271252" y="13126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3939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2271253 w 12192000"/>
              <a:gd name="connsiteY1" fmla="*/ 0 h 6858000"/>
              <a:gd name="connsiteX2" fmla="*/ 2271253 w 12192000"/>
              <a:gd name="connsiteY2" fmla="*/ 1269591 h 6858000"/>
              <a:gd name="connsiteX3" fmla="*/ 4542504 w 12192000"/>
              <a:gd name="connsiteY3" fmla="*/ 1269591 h 6858000"/>
              <a:gd name="connsiteX4" fmla="*/ 4542504 w 12192000"/>
              <a:gd name="connsiteY4" fmla="*/ 0 h 6858000"/>
              <a:gd name="connsiteX5" fmla="*/ 6813756 w 12192000"/>
              <a:gd name="connsiteY5" fmla="*/ 0 h 6858000"/>
              <a:gd name="connsiteX6" fmla="*/ 6813756 w 12192000"/>
              <a:gd name="connsiteY6" fmla="*/ 1681315 h 6858000"/>
              <a:gd name="connsiteX7" fmla="*/ 9085008 w 12192000"/>
              <a:gd name="connsiteY7" fmla="*/ 1681315 h 6858000"/>
              <a:gd name="connsiteX8" fmla="*/ 9085008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4749595 h 6858000"/>
              <a:gd name="connsiteX11" fmla="*/ 9085008 w 12192000"/>
              <a:gd name="connsiteY11" fmla="*/ 4749595 h 6858000"/>
              <a:gd name="connsiteX12" fmla="*/ 9085008 w 12192000"/>
              <a:gd name="connsiteY12" fmla="*/ 6858000 h 6858000"/>
              <a:gd name="connsiteX13" fmla="*/ 6813756 w 12192000"/>
              <a:gd name="connsiteY13" fmla="*/ 6858000 h 6858000"/>
              <a:gd name="connsiteX14" fmla="*/ 6813756 w 12192000"/>
              <a:gd name="connsiteY14" fmla="*/ 3362633 h 6858000"/>
              <a:gd name="connsiteX15" fmla="*/ 4542504 w 12192000"/>
              <a:gd name="connsiteY15" fmla="*/ 3362633 h 6858000"/>
              <a:gd name="connsiteX16" fmla="*/ 4542504 w 12192000"/>
              <a:gd name="connsiteY16" fmla="*/ 6858000 h 6858000"/>
              <a:gd name="connsiteX17" fmla="*/ 2271253 w 12192000"/>
              <a:gd name="connsiteY17" fmla="*/ 6858000 h 6858000"/>
              <a:gd name="connsiteX18" fmla="*/ 2271253 w 12192000"/>
              <a:gd name="connsiteY18" fmla="*/ 5551538 h 6858000"/>
              <a:gd name="connsiteX19" fmla="*/ 0 w 12192000"/>
              <a:gd name="connsiteY19" fmla="*/ 55515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2271253" y="0"/>
                </a:lnTo>
                <a:lnTo>
                  <a:pt x="2271253" y="1269591"/>
                </a:lnTo>
                <a:lnTo>
                  <a:pt x="4542504" y="1269591"/>
                </a:lnTo>
                <a:lnTo>
                  <a:pt x="4542504" y="0"/>
                </a:lnTo>
                <a:lnTo>
                  <a:pt x="6813756" y="0"/>
                </a:lnTo>
                <a:lnTo>
                  <a:pt x="6813756" y="1681315"/>
                </a:lnTo>
                <a:lnTo>
                  <a:pt x="9085008" y="1681315"/>
                </a:lnTo>
                <a:lnTo>
                  <a:pt x="9085008" y="0"/>
                </a:lnTo>
                <a:lnTo>
                  <a:pt x="12192000" y="0"/>
                </a:lnTo>
                <a:lnTo>
                  <a:pt x="12192000" y="4749595"/>
                </a:lnTo>
                <a:lnTo>
                  <a:pt x="9085008" y="4749595"/>
                </a:lnTo>
                <a:lnTo>
                  <a:pt x="9085008" y="6858000"/>
                </a:lnTo>
                <a:lnTo>
                  <a:pt x="6813756" y="6858000"/>
                </a:lnTo>
                <a:lnTo>
                  <a:pt x="6813756" y="3362633"/>
                </a:lnTo>
                <a:lnTo>
                  <a:pt x="4542504" y="3362633"/>
                </a:lnTo>
                <a:lnTo>
                  <a:pt x="4542504" y="6858000"/>
                </a:lnTo>
                <a:lnTo>
                  <a:pt x="2271253" y="6858000"/>
                </a:lnTo>
                <a:lnTo>
                  <a:pt x="2271253" y="5551538"/>
                </a:lnTo>
                <a:lnTo>
                  <a:pt x="0" y="5551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45394 h 6858000"/>
              <a:gd name="connsiteX1" fmla="*/ 2271252 w 12192000"/>
              <a:gd name="connsiteY1" fmla="*/ 5545394 h 6858000"/>
              <a:gd name="connsiteX2" fmla="*/ 2271252 w 12192000"/>
              <a:gd name="connsiteY2" fmla="*/ 6858000 h 6858000"/>
              <a:gd name="connsiteX3" fmla="*/ 0 w 12192000"/>
              <a:gd name="connsiteY3" fmla="*/ 6858000 h 6858000"/>
              <a:gd name="connsiteX4" fmla="*/ 9085008 w 12192000"/>
              <a:gd name="connsiteY4" fmla="*/ 4778478 h 6858000"/>
              <a:gd name="connsiteX5" fmla="*/ 12192000 w 12192000"/>
              <a:gd name="connsiteY5" fmla="*/ 4778478 h 6858000"/>
              <a:gd name="connsiteX6" fmla="*/ 12192000 w 12192000"/>
              <a:gd name="connsiteY6" fmla="*/ 6858000 h 6858000"/>
              <a:gd name="connsiteX7" fmla="*/ 9085008 w 12192000"/>
              <a:gd name="connsiteY7" fmla="*/ 6858000 h 6858000"/>
              <a:gd name="connsiteX8" fmla="*/ 4542504 w 12192000"/>
              <a:gd name="connsiteY8" fmla="*/ 3362632 h 6858000"/>
              <a:gd name="connsiteX9" fmla="*/ 6813756 w 12192000"/>
              <a:gd name="connsiteY9" fmla="*/ 3362632 h 6858000"/>
              <a:gd name="connsiteX10" fmla="*/ 6813756 w 12192000"/>
              <a:gd name="connsiteY10" fmla="*/ 6858000 h 6858000"/>
              <a:gd name="connsiteX11" fmla="*/ 4542504 w 12192000"/>
              <a:gd name="connsiteY11" fmla="*/ 6858000 h 6858000"/>
              <a:gd name="connsiteX12" fmla="*/ 6813756 w 12192000"/>
              <a:gd name="connsiteY12" fmla="*/ 0 h 6858000"/>
              <a:gd name="connsiteX13" fmla="*/ 9085008 w 12192000"/>
              <a:gd name="connsiteY13" fmla="*/ 0 h 6858000"/>
              <a:gd name="connsiteX14" fmla="*/ 9085008 w 12192000"/>
              <a:gd name="connsiteY14" fmla="*/ 1681316 h 6858000"/>
              <a:gd name="connsiteX15" fmla="*/ 6813756 w 12192000"/>
              <a:gd name="connsiteY15" fmla="*/ 1681316 h 6858000"/>
              <a:gd name="connsiteX16" fmla="*/ 2271252 w 12192000"/>
              <a:gd name="connsiteY16" fmla="*/ 0 h 6858000"/>
              <a:gd name="connsiteX17" fmla="*/ 4542504 w 12192000"/>
              <a:gd name="connsiteY17" fmla="*/ 0 h 6858000"/>
              <a:gd name="connsiteX18" fmla="*/ 4542504 w 12192000"/>
              <a:gd name="connsiteY18" fmla="*/ 1312605 h 6858000"/>
              <a:gd name="connsiteX19" fmla="*/ 2271252 w 12192000"/>
              <a:gd name="connsiteY19" fmla="*/ 1312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0" y="5545394"/>
                </a:moveTo>
                <a:lnTo>
                  <a:pt x="2271252" y="5545394"/>
                </a:lnTo>
                <a:lnTo>
                  <a:pt x="2271252" y="6858000"/>
                </a:lnTo>
                <a:lnTo>
                  <a:pt x="0" y="6858000"/>
                </a:lnTo>
                <a:close/>
                <a:moveTo>
                  <a:pt x="9085008" y="4778478"/>
                </a:moveTo>
                <a:lnTo>
                  <a:pt x="12192000" y="4778478"/>
                </a:lnTo>
                <a:lnTo>
                  <a:pt x="12192000" y="6858000"/>
                </a:lnTo>
                <a:lnTo>
                  <a:pt x="9085008" y="6858000"/>
                </a:lnTo>
                <a:close/>
                <a:moveTo>
                  <a:pt x="4542504" y="3362632"/>
                </a:moveTo>
                <a:lnTo>
                  <a:pt x="6813756" y="3362632"/>
                </a:lnTo>
                <a:lnTo>
                  <a:pt x="6813756" y="6858000"/>
                </a:lnTo>
                <a:lnTo>
                  <a:pt x="4542504" y="6858000"/>
                </a:lnTo>
                <a:close/>
                <a:moveTo>
                  <a:pt x="6813756" y="0"/>
                </a:moveTo>
                <a:lnTo>
                  <a:pt x="9085008" y="0"/>
                </a:lnTo>
                <a:lnTo>
                  <a:pt x="9085008" y="1681316"/>
                </a:lnTo>
                <a:lnTo>
                  <a:pt x="6813756" y="1681316"/>
                </a:lnTo>
                <a:close/>
                <a:moveTo>
                  <a:pt x="2271252" y="0"/>
                </a:moveTo>
                <a:lnTo>
                  <a:pt x="4542504" y="0"/>
                </a:lnTo>
                <a:lnTo>
                  <a:pt x="4542504" y="1312605"/>
                </a:lnTo>
                <a:lnTo>
                  <a:pt x="2271252" y="13126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18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-1091381" y="0"/>
            <a:ext cx="12191999" cy="6858000"/>
          </a:xfrm>
          <a:custGeom>
            <a:avLst/>
            <a:gdLst>
              <a:gd name="connsiteX0" fmla="*/ 0 w 12191999"/>
              <a:gd name="connsiteY0" fmla="*/ 1356853 h 6858000"/>
              <a:gd name="connsiteX1" fmla="*/ 4670322 w 12191999"/>
              <a:gd name="connsiteY1" fmla="*/ 1356853 h 6858000"/>
              <a:gd name="connsiteX2" fmla="*/ 4670322 w 12191999"/>
              <a:gd name="connsiteY2" fmla="*/ 3510116 h 6858000"/>
              <a:gd name="connsiteX3" fmla="*/ 12191999 w 12191999"/>
              <a:gd name="connsiteY3" fmla="*/ 3510116 h 6858000"/>
              <a:gd name="connsiteX4" fmla="*/ 12191999 w 12191999"/>
              <a:gd name="connsiteY4" fmla="*/ 5707626 h 6858000"/>
              <a:gd name="connsiteX5" fmla="*/ 5201264 w 12191999"/>
              <a:gd name="connsiteY5" fmla="*/ 5707626 h 6858000"/>
              <a:gd name="connsiteX6" fmla="*/ 5201264 w 12191999"/>
              <a:gd name="connsiteY6" fmla="*/ 6858000 h 6858000"/>
              <a:gd name="connsiteX7" fmla="*/ 0 w 12191999"/>
              <a:gd name="connsiteY7" fmla="*/ 6858000 h 6858000"/>
              <a:gd name="connsiteX8" fmla="*/ 0 w 12191999"/>
              <a:gd name="connsiteY8" fmla="*/ 5685503 h 6858000"/>
              <a:gd name="connsiteX9" fmla="*/ 6764593 w 12191999"/>
              <a:gd name="connsiteY9" fmla="*/ 5685503 h 6858000"/>
              <a:gd name="connsiteX10" fmla="*/ 6764593 w 12191999"/>
              <a:gd name="connsiteY10" fmla="*/ 3532239 h 6858000"/>
              <a:gd name="connsiteX11" fmla="*/ 0 w 12191999"/>
              <a:gd name="connsiteY11" fmla="*/ 3532239 h 6858000"/>
              <a:gd name="connsiteX12" fmla="*/ 7521677 w 12191999"/>
              <a:gd name="connsiteY12" fmla="*/ 0 h 6858000"/>
              <a:gd name="connsiteX13" fmla="*/ 12191999 w 12191999"/>
              <a:gd name="connsiteY13" fmla="*/ 0 h 6858000"/>
              <a:gd name="connsiteX14" fmla="*/ 12191999 w 12191999"/>
              <a:gd name="connsiteY14" fmla="*/ 1356852 h 6858000"/>
              <a:gd name="connsiteX15" fmla="*/ 7521677 w 12191999"/>
              <a:gd name="connsiteY15" fmla="*/ 13568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0" y="1356853"/>
                </a:moveTo>
                <a:lnTo>
                  <a:pt x="4670322" y="1356853"/>
                </a:lnTo>
                <a:lnTo>
                  <a:pt x="4670322" y="3510116"/>
                </a:lnTo>
                <a:lnTo>
                  <a:pt x="12191999" y="3510116"/>
                </a:lnTo>
                <a:lnTo>
                  <a:pt x="12191999" y="5707626"/>
                </a:lnTo>
                <a:lnTo>
                  <a:pt x="5201264" y="5707626"/>
                </a:lnTo>
                <a:lnTo>
                  <a:pt x="5201264" y="6858000"/>
                </a:lnTo>
                <a:lnTo>
                  <a:pt x="0" y="6858000"/>
                </a:lnTo>
                <a:lnTo>
                  <a:pt x="0" y="5685503"/>
                </a:lnTo>
                <a:lnTo>
                  <a:pt x="6764593" y="5685503"/>
                </a:lnTo>
                <a:lnTo>
                  <a:pt x="6764593" y="3532239"/>
                </a:lnTo>
                <a:lnTo>
                  <a:pt x="0" y="3532239"/>
                </a:lnTo>
                <a:close/>
                <a:moveTo>
                  <a:pt x="7521677" y="0"/>
                </a:moveTo>
                <a:lnTo>
                  <a:pt x="12191999" y="0"/>
                </a:lnTo>
                <a:lnTo>
                  <a:pt x="12191999" y="1356852"/>
                </a:lnTo>
                <a:lnTo>
                  <a:pt x="7521677" y="13568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171450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521678 w 12192000"/>
              <a:gd name="connsiteY1" fmla="*/ 0 h 6858000"/>
              <a:gd name="connsiteX2" fmla="*/ 7521678 w 12192000"/>
              <a:gd name="connsiteY2" fmla="*/ 1356852 h 6858000"/>
              <a:gd name="connsiteX3" fmla="*/ 12192000 w 12192000"/>
              <a:gd name="connsiteY3" fmla="*/ 1356852 h 6858000"/>
              <a:gd name="connsiteX4" fmla="*/ 12192000 w 12192000"/>
              <a:gd name="connsiteY4" fmla="*/ 3532239 h 6858000"/>
              <a:gd name="connsiteX5" fmla="*/ 6764594 w 12192000"/>
              <a:gd name="connsiteY5" fmla="*/ 3532239 h 6858000"/>
              <a:gd name="connsiteX6" fmla="*/ 6764594 w 12192000"/>
              <a:gd name="connsiteY6" fmla="*/ 5685503 h 6858000"/>
              <a:gd name="connsiteX7" fmla="*/ 12192000 w 12192000"/>
              <a:gd name="connsiteY7" fmla="*/ 5685503 h 6858000"/>
              <a:gd name="connsiteX8" fmla="*/ 12192000 w 12192000"/>
              <a:gd name="connsiteY8" fmla="*/ 6858000 h 6858000"/>
              <a:gd name="connsiteX9" fmla="*/ 5201265 w 12192000"/>
              <a:gd name="connsiteY9" fmla="*/ 6858000 h 6858000"/>
              <a:gd name="connsiteX10" fmla="*/ 5201265 w 12192000"/>
              <a:gd name="connsiteY10" fmla="*/ 5707626 h 6858000"/>
              <a:gd name="connsiteX11" fmla="*/ 0 w 12192000"/>
              <a:gd name="connsiteY11" fmla="*/ 5707626 h 6858000"/>
              <a:gd name="connsiteX12" fmla="*/ 0 w 12192000"/>
              <a:gd name="connsiteY12" fmla="*/ 3510116 h 6858000"/>
              <a:gd name="connsiteX13" fmla="*/ 4670322 w 12192000"/>
              <a:gd name="connsiteY13" fmla="*/ 3510116 h 6858000"/>
              <a:gd name="connsiteX14" fmla="*/ 4670322 w 12192000"/>
              <a:gd name="connsiteY14" fmla="*/ 1356852 h 6858000"/>
              <a:gd name="connsiteX15" fmla="*/ 0 w 12192000"/>
              <a:gd name="connsiteY15" fmla="*/ 13568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21678" y="0"/>
                </a:lnTo>
                <a:lnTo>
                  <a:pt x="7521678" y="1356852"/>
                </a:lnTo>
                <a:lnTo>
                  <a:pt x="12192000" y="1356852"/>
                </a:lnTo>
                <a:lnTo>
                  <a:pt x="12192000" y="3532239"/>
                </a:lnTo>
                <a:lnTo>
                  <a:pt x="6764594" y="3532239"/>
                </a:lnTo>
                <a:lnTo>
                  <a:pt x="6764594" y="5685503"/>
                </a:lnTo>
                <a:lnTo>
                  <a:pt x="12192000" y="5685503"/>
                </a:lnTo>
                <a:lnTo>
                  <a:pt x="12192000" y="6858000"/>
                </a:lnTo>
                <a:lnTo>
                  <a:pt x="5201265" y="6858000"/>
                </a:lnTo>
                <a:lnTo>
                  <a:pt x="5201265" y="5707626"/>
                </a:lnTo>
                <a:lnTo>
                  <a:pt x="0" y="5707626"/>
                </a:lnTo>
                <a:lnTo>
                  <a:pt x="0" y="3510116"/>
                </a:lnTo>
                <a:lnTo>
                  <a:pt x="4670322" y="3510116"/>
                </a:lnTo>
                <a:lnTo>
                  <a:pt x="4670322" y="1356852"/>
                </a:lnTo>
                <a:lnTo>
                  <a:pt x="0" y="13568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4573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1356853 h 6858000"/>
              <a:gd name="connsiteX1" fmla="*/ 4670322 w 12191999"/>
              <a:gd name="connsiteY1" fmla="*/ 1356853 h 6858000"/>
              <a:gd name="connsiteX2" fmla="*/ 4670322 w 12191999"/>
              <a:gd name="connsiteY2" fmla="*/ 3510116 h 6858000"/>
              <a:gd name="connsiteX3" fmla="*/ 12191999 w 12191999"/>
              <a:gd name="connsiteY3" fmla="*/ 3510116 h 6858000"/>
              <a:gd name="connsiteX4" fmla="*/ 12191999 w 12191999"/>
              <a:gd name="connsiteY4" fmla="*/ 5707626 h 6858000"/>
              <a:gd name="connsiteX5" fmla="*/ 5201264 w 12191999"/>
              <a:gd name="connsiteY5" fmla="*/ 5707626 h 6858000"/>
              <a:gd name="connsiteX6" fmla="*/ 5201264 w 12191999"/>
              <a:gd name="connsiteY6" fmla="*/ 6858000 h 6858000"/>
              <a:gd name="connsiteX7" fmla="*/ 0 w 12191999"/>
              <a:gd name="connsiteY7" fmla="*/ 6858000 h 6858000"/>
              <a:gd name="connsiteX8" fmla="*/ 0 w 12191999"/>
              <a:gd name="connsiteY8" fmla="*/ 5685503 h 6858000"/>
              <a:gd name="connsiteX9" fmla="*/ 6764593 w 12191999"/>
              <a:gd name="connsiteY9" fmla="*/ 5685503 h 6858000"/>
              <a:gd name="connsiteX10" fmla="*/ 6764593 w 12191999"/>
              <a:gd name="connsiteY10" fmla="*/ 3532239 h 6858000"/>
              <a:gd name="connsiteX11" fmla="*/ 0 w 12191999"/>
              <a:gd name="connsiteY11" fmla="*/ 3532239 h 6858000"/>
              <a:gd name="connsiteX12" fmla="*/ 7521677 w 12191999"/>
              <a:gd name="connsiteY12" fmla="*/ 0 h 6858000"/>
              <a:gd name="connsiteX13" fmla="*/ 12191999 w 12191999"/>
              <a:gd name="connsiteY13" fmla="*/ 0 h 6858000"/>
              <a:gd name="connsiteX14" fmla="*/ 12191999 w 12191999"/>
              <a:gd name="connsiteY14" fmla="*/ 1356852 h 6858000"/>
              <a:gd name="connsiteX15" fmla="*/ 7521677 w 12191999"/>
              <a:gd name="connsiteY15" fmla="*/ 13568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0" y="1356853"/>
                </a:moveTo>
                <a:lnTo>
                  <a:pt x="4670322" y="1356853"/>
                </a:lnTo>
                <a:lnTo>
                  <a:pt x="4670322" y="3510116"/>
                </a:lnTo>
                <a:lnTo>
                  <a:pt x="12191999" y="3510116"/>
                </a:lnTo>
                <a:lnTo>
                  <a:pt x="12191999" y="5707626"/>
                </a:lnTo>
                <a:lnTo>
                  <a:pt x="5201264" y="5707626"/>
                </a:lnTo>
                <a:lnTo>
                  <a:pt x="5201264" y="6858000"/>
                </a:lnTo>
                <a:lnTo>
                  <a:pt x="0" y="6858000"/>
                </a:lnTo>
                <a:lnTo>
                  <a:pt x="0" y="5685503"/>
                </a:lnTo>
                <a:lnTo>
                  <a:pt x="6764593" y="5685503"/>
                </a:lnTo>
                <a:lnTo>
                  <a:pt x="6764593" y="3532239"/>
                </a:lnTo>
                <a:lnTo>
                  <a:pt x="0" y="3532239"/>
                </a:lnTo>
                <a:close/>
                <a:moveTo>
                  <a:pt x="7521677" y="0"/>
                </a:moveTo>
                <a:lnTo>
                  <a:pt x="12191999" y="0"/>
                </a:lnTo>
                <a:lnTo>
                  <a:pt x="12191999" y="1356852"/>
                </a:lnTo>
                <a:lnTo>
                  <a:pt x="7521677" y="13568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521678 w 12192000"/>
              <a:gd name="connsiteY1" fmla="*/ 0 h 6858000"/>
              <a:gd name="connsiteX2" fmla="*/ 7521678 w 12192000"/>
              <a:gd name="connsiteY2" fmla="*/ 1356852 h 6858000"/>
              <a:gd name="connsiteX3" fmla="*/ 12192000 w 12192000"/>
              <a:gd name="connsiteY3" fmla="*/ 1356852 h 6858000"/>
              <a:gd name="connsiteX4" fmla="*/ 12192000 w 12192000"/>
              <a:gd name="connsiteY4" fmla="*/ 3532239 h 6858000"/>
              <a:gd name="connsiteX5" fmla="*/ 6764594 w 12192000"/>
              <a:gd name="connsiteY5" fmla="*/ 3532239 h 6858000"/>
              <a:gd name="connsiteX6" fmla="*/ 6764594 w 12192000"/>
              <a:gd name="connsiteY6" fmla="*/ 5685503 h 6858000"/>
              <a:gd name="connsiteX7" fmla="*/ 12192000 w 12192000"/>
              <a:gd name="connsiteY7" fmla="*/ 5685503 h 6858000"/>
              <a:gd name="connsiteX8" fmla="*/ 12192000 w 12192000"/>
              <a:gd name="connsiteY8" fmla="*/ 6858000 h 6858000"/>
              <a:gd name="connsiteX9" fmla="*/ 5201265 w 12192000"/>
              <a:gd name="connsiteY9" fmla="*/ 6858000 h 6858000"/>
              <a:gd name="connsiteX10" fmla="*/ 5201265 w 12192000"/>
              <a:gd name="connsiteY10" fmla="*/ 5707626 h 6858000"/>
              <a:gd name="connsiteX11" fmla="*/ 0 w 12192000"/>
              <a:gd name="connsiteY11" fmla="*/ 5707626 h 6858000"/>
              <a:gd name="connsiteX12" fmla="*/ 0 w 12192000"/>
              <a:gd name="connsiteY12" fmla="*/ 3510116 h 6858000"/>
              <a:gd name="connsiteX13" fmla="*/ 4670322 w 12192000"/>
              <a:gd name="connsiteY13" fmla="*/ 3510116 h 6858000"/>
              <a:gd name="connsiteX14" fmla="*/ 4670322 w 12192000"/>
              <a:gd name="connsiteY14" fmla="*/ 1356852 h 6858000"/>
              <a:gd name="connsiteX15" fmla="*/ 0 w 12192000"/>
              <a:gd name="connsiteY15" fmla="*/ 13568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21678" y="0"/>
                </a:lnTo>
                <a:lnTo>
                  <a:pt x="7521678" y="1356852"/>
                </a:lnTo>
                <a:lnTo>
                  <a:pt x="12192000" y="1356852"/>
                </a:lnTo>
                <a:lnTo>
                  <a:pt x="12192000" y="3532239"/>
                </a:lnTo>
                <a:lnTo>
                  <a:pt x="6764594" y="3532239"/>
                </a:lnTo>
                <a:lnTo>
                  <a:pt x="6764594" y="5685503"/>
                </a:lnTo>
                <a:lnTo>
                  <a:pt x="12192000" y="5685503"/>
                </a:lnTo>
                <a:lnTo>
                  <a:pt x="12192000" y="6858000"/>
                </a:lnTo>
                <a:lnTo>
                  <a:pt x="5201265" y="6858000"/>
                </a:lnTo>
                <a:lnTo>
                  <a:pt x="5201265" y="5707626"/>
                </a:lnTo>
                <a:lnTo>
                  <a:pt x="0" y="5707626"/>
                </a:lnTo>
                <a:lnTo>
                  <a:pt x="0" y="3510116"/>
                </a:lnTo>
                <a:lnTo>
                  <a:pt x="4670322" y="3510116"/>
                </a:lnTo>
                <a:lnTo>
                  <a:pt x="4670322" y="1356852"/>
                </a:lnTo>
                <a:lnTo>
                  <a:pt x="0" y="13568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3150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984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PLACE 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10872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613354 h 6858000"/>
              <a:gd name="connsiteX3" fmla="*/ 4601497 w 12192000"/>
              <a:gd name="connsiteY3" fmla="*/ 3613354 h 6858000"/>
              <a:gd name="connsiteX4" fmla="*/ 4601497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2153265 h 6858000"/>
              <a:gd name="connsiteX7" fmla="*/ 7108723 w 12192000"/>
              <a:gd name="connsiteY7" fmla="*/ 2153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108723" y="0"/>
                </a:moveTo>
                <a:lnTo>
                  <a:pt x="12192000" y="0"/>
                </a:lnTo>
                <a:lnTo>
                  <a:pt x="12192000" y="3613354"/>
                </a:lnTo>
                <a:lnTo>
                  <a:pt x="4601497" y="3613354"/>
                </a:lnTo>
                <a:lnTo>
                  <a:pt x="4601497" y="6858000"/>
                </a:lnTo>
                <a:lnTo>
                  <a:pt x="0" y="6858000"/>
                </a:lnTo>
                <a:lnTo>
                  <a:pt x="0" y="2153265"/>
                </a:lnTo>
                <a:lnTo>
                  <a:pt x="7108723" y="2153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IMAGE PLACE 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595716 h 6858000"/>
              <a:gd name="connsiteX3" fmla="*/ 6607277 w 12192000"/>
              <a:gd name="connsiteY3" fmla="*/ 2595716 h 6858000"/>
              <a:gd name="connsiteX4" fmla="*/ 6607277 w 12192000"/>
              <a:gd name="connsiteY4" fmla="*/ 5014451 h 6858000"/>
              <a:gd name="connsiteX5" fmla="*/ 12192000 w 12192000"/>
              <a:gd name="connsiteY5" fmla="*/ 5014451 h 6858000"/>
              <a:gd name="connsiteX6" fmla="*/ 12192000 w 12192000"/>
              <a:gd name="connsiteY6" fmla="*/ 6858000 h 6858000"/>
              <a:gd name="connsiteX7" fmla="*/ 4689986 w 12192000"/>
              <a:gd name="connsiteY7" fmla="*/ 6858000 h 6858000"/>
              <a:gd name="connsiteX8" fmla="*/ 4689986 w 12192000"/>
              <a:gd name="connsiteY8" fmla="*/ 4439265 h 6858000"/>
              <a:gd name="connsiteX9" fmla="*/ 0 w 12192000"/>
              <a:gd name="connsiteY9" fmla="*/ 4439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2595716"/>
                </a:lnTo>
                <a:lnTo>
                  <a:pt x="6607277" y="2595716"/>
                </a:lnTo>
                <a:lnTo>
                  <a:pt x="6607277" y="5014451"/>
                </a:lnTo>
                <a:lnTo>
                  <a:pt x="12192000" y="5014451"/>
                </a:lnTo>
                <a:lnTo>
                  <a:pt x="12192000" y="6858000"/>
                </a:lnTo>
                <a:lnTo>
                  <a:pt x="4689986" y="6858000"/>
                </a:lnTo>
                <a:lnTo>
                  <a:pt x="4689986" y="4439265"/>
                </a:lnTo>
                <a:lnTo>
                  <a:pt x="0" y="4439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956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16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8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19200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4006" y="0"/>
            <a:ext cx="12191999" cy="6858000"/>
          </a:xfrm>
          <a:custGeom>
            <a:avLst/>
            <a:gdLst>
              <a:gd name="connsiteX0" fmla="*/ 0 w 12191999"/>
              <a:gd name="connsiteY0" fmla="*/ 1356853 h 6858000"/>
              <a:gd name="connsiteX1" fmla="*/ 4670322 w 12191999"/>
              <a:gd name="connsiteY1" fmla="*/ 1356853 h 6858000"/>
              <a:gd name="connsiteX2" fmla="*/ 4670322 w 12191999"/>
              <a:gd name="connsiteY2" fmla="*/ 3510116 h 6858000"/>
              <a:gd name="connsiteX3" fmla="*/ 12191999 w 12191999"/>
              <a:gd name="connsiteY3" fmla="*/ 3510116 h 6858000"/>
              <a:gd name="connsiteX4" fmla="*/ 12191999 w 12191999"/>
              <a:gd name="connsiteY4" fmla="*/ 5707626 h 6858000"/>
              <a:gd name="connsiteX5" fmla="*/ 5201264 w 12191999"/>
              <a:gd name="connsiteY5" fmla="*/ 5707626 h 6858000"/>
              <a:gd name="connsiteX6" fmla="*/ 5201264 w 12191999"/>
              <a:gd name="connsiteY6" fmla="*/ 6858000 h 6858000"/>
              <a:gd name="connsiteX7" fmla="*/ 0 w 12191999"/>
              <a:gd name="connsiteY7" fmla="*/ 6858000 h 6858000"/>
              <a:gd name="connsiteX8" fmla="*/ 0 w 12191999"/>
              <a:gd name="connsiteY8" fmla="*/ 5685503 h 6858000"/>
              <a:gd name="connsiteX9" fmla="*/ 6764593 w 12191999"/>
              <a:gd name="connsiteY9" fmla="*/ 5685503 h 6858000"/>
              <a:gd name="connsiteX10" fmla="*/ 6764593 w 12191999"/>
              <a:gd name="connsiteY10" fmla="*/ 3532239 h 6858000"/>
              <a:gd name="connsiteX11" fmla="*/ 0 w 12191999"/>
              <a:gd name="connsiteY11" fmla="*/ 3532239 h 6858000"/>
              <a:gd name="connsiteX12" fmla="*/ 7521677 w 12191999"/>
              <a:gd name="connsiteY12" fmla="*/ 0 h 6858000"/>
              <a:gd name="connsiteX13" fmla="*/ 12191999 w 12191999"/>
              <a:gd name="connsiteY13" fmla="*/ 0 h 6858000"/>
              <a:gd name="connsiteX14" fmla="*/ 12191999 w 12191999"/>
              <a:gd name="connsiteY14" fmla="*/ 1356852 h 6858000"/>
              <a:gd name="connsiteX15" fmla="*/ 7521677 w 12191999"/>
              <a:gd name="connsiteY15" fmla="*/ 13568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0" y="1356853"/>
                </a:moveTo>
                <a:lnTo>
                  <a:pt x="4670322" y="1356853"/>
                </a:lnTo>
                <a:lnTo>
                  <a:pt x="4670322" y="3510116"/>
                </a:lnTo>
                <a:lnTo>
                  <a:pt x="12191999" y="3510116"/>
                </a:lnTo>
                <a:lnTo>
                  <a:pt x="12191999" y="5707626"/>
                </a:lnTo>
                <a:lnTo>
                  <a:pt x="5201264" y="5707626"/>
                </a:lnTo>
                <a:lnTo>
                  <a:pt x="5201264" y="6858000"/>
                </a:lnTo>
                <a:lnTo>
                  <a:pt x="0" y="6858000"/>
                </a:lnTo>
                <a:lnTo>
                  <a:pt x="0" y="5685503"/>
                </a:lnTo>
                <a:lnTo>
                  <a:pt x="6764593" y="5685503"/>
                </a:lnTo>
                <a:lnTo>
                  <a:pt x="6764593" y="3532239"/>
                </a:lnTo>
                <a:lnTo>
                  <a:pt x="0" y="3532239"/>
                </a:lnTo>
                <a:close/>
                <a:moveTo>
                  <a:pt x="7521677" y="0"/>
                </a:moveTo>
                <a:lnTo>
                  <a:pt x="12191999" y="0"/>
                </a:lnTo>
                <a:lnTo>
                  <a:pt x="12191999" y="1356852"/>
                </a:lnTo>
                <a:lnTo>
                  <a:pt x="7521677" y="13568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05601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521678 w 12192000"/>
              <a:gd name="connsiteY1" fmla="*/ 0 h 6858000"/>
              <a:gd name="connsiteX2" fmla="*/ 7521678 w 12192000"/>
              <a:gd name="connsiteY2" fmla="*/ 1356852 h 6858000"/>
              <a:gd name="connsiteX3" fmla="*/ 12192000 w 12192000"/>
              <a:gd name="connsiteY3" fmla="*/ 1356852 h 6858000"/>
              <a:gd name="connsiteX4" fmla="*/ 12192000 w 12192000"/>
              <a:gd name="connsiteY4" fmla="*/ 3532239 h 6858000"/>
              <a:gd name="connsiteX5" fmla="*/ 6764594 w 12192000"/>
              <a:gd name="connsiteY5" fmla="*/ 3532239 h 6858000"/>
              <a:gd name="connsiteX6" fmla="*/ 6764594 w 12192000"/>
              <a:gd name="connsiteY6" fmla="*/ 5685503 h 6858000"/>
              <a:gd name="connsiteX7" fmla="*/ 12192000 w 12192000"/>
              <a:gd name="connsiteY7" fmla="*/ 5685503 h 6858000"/>
              <a:gd name="connsiteX8" fmla="*/ 12192000 w 12192000"/>
              <a:gd name="connsiteY8" fmla="*/ 6858000 h 6858000"/>
              <a:gd name="connsiteX9" fmla="*/ 5201265 w 12192000"/>
              <a:gd name="connsiteY9" fmla="*/ 6858000 h 6858000"/>
              <a:gd name="connsiteX10" fmla="*/ 5201265 w 12192000"/>
              <a:gd name="connsiteY10" fmla="*/ 5707626 h 6858000"/>
              <a:gd name="connsiteX11" fmla="*/ 0 w 12192000"/>
              <a:gd name="connsiteY11" fmla="*/ 5707626 h 6858000"/>
              <a:gd name="connsiteX12" fmla="*/ 0 w 12192000"/>
              <a:gd name="connsiteY12" fmla="*/ 3510116 h 6858000"/>
              <a:gd name="connsiteX13" fmla="*/ 4670322 w 12192000"/>
              <a:gd name="connsiteY13" fmla="*/ 3510116 h 6858000"/>
              <a:gd name="connsiteX14" fmla="*/ 4670322 w 12192000"/>
              <a:gd name="connsiteY14" fmla="*/ 1356852 h 6858000"/>
              <a:gd name="connsiteX15" fmla="*/ 0 w 12192000"/>
              <a:gd name="connsiteY15" fmla="*/ 13568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521678" y="0"/>
                </a:lnTo>
                <a:lnTo>
                  <a:pt x="7521678" y="1356852"/>
                </a:lnTo>
                <a:lnTo>
                  <a:pt x="12192000" y="1356852"/>
                </a:lnTo>
                <a:lnTo>
                  <a:pt x="12192000" y="3532239"/>
                </a:lnTo>
                <a:lnTo>
                  <a:pt x="6764594" y="3532239"/>
                </a:lnTo>
                <a:lnTo>
                  <a:pt x="6764594" y="5685503"/>
                </a:lnTo>
                <a:lnTo>
                  <a:pt x="12192000" y="5685503"/>
                </a:lnTo>
                <a:lnTo>
                  <a:pt x="12192000" y="6858000"/>
                </a:lnTo>
                <a:lnTo>
                  <a:pt x="5201265" y="6858000"/>
                </a:lnTo>
                <a:lnTo>
                  <a:pt x="5201265" y="5707626"/>
                </a:lnTo>
                <a:lnTo>
                  <a:pt x="0" y="5707626"/>
                </a:lnTo>
                <a:lnTo>
                  <a:pt x="0" y="3510116"/>
                </a:lnTo>
                <a:lnTo>
                  <a:pt x="4670322" y="3510116"/>
                </a:lnTo>
                <a:lnTo>
                  <a:pt x="4670322" y="1356852"/>
                </a:lnTo>
                <a:lnTo>
                  <a:pt x="0" y="13568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794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0 0 L -0.99922 0.001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61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-3.33333E-6 0 L -1.07005 0.0027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03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3.33333E-6 0 L -1.03542 0.0027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7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68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PLACE HOLDER 1"/>
          <p:cNvSpPr>
            <a:spLocks noGrp="1"/>
          </p:cNvSpPr>
          <p:nvPr>
            <p:ph type="pic" sz="quarter" idx="10"/>
          </p:nvPr>
        </p:nvSpPr>
        <p:spPr>
          <a:xfrm>
            <a:off x="4762500" y="0"/>
            <a:ext cx="12192000" cy="6858000"/>
          </a:xfrm>
          <a:custGeom>
            <a:avLst/>
            <a:gdLst>
              <a:gd name="connsiteX0" fmla="*/ 710872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613354 h 6858000"/>
              <a:gd name="connsiteX3" fmla="*/ 4601497 w 12192000"/>
              <a:gd name="connsiteY3" fmla="*/ 3613354 h 6858000"/>
              <a:gd name="connsiteX4" fmla="*/ 4601497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2153265 h 6858000"/>
              <a:gd name="connsiteX7" fmla="*/ 7108723 w 12192000"/>
              <a:gd name="connsiteY7" fmla="*/ 2153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108723" y="0"/>
                </a:moveTo>
                <a:lnTo>
                  <a:pt x="12192000" y="0"/>
                </a:lnTo>
                <a:lnTo>
                  <a:pt x="12192000" y="3613354"/>
                </a:lnTo>
                <a:lnTo>
                  <a:pt x="4601497" y="3613354"/>
                </a:lnTo>
                <a:lnTo>
                  <a:pt x="4601497" y="6858000"/>
                </a:lnTo>
                <a:lnTo>
                  <a:pt x="0" y="6858000"/>
                </a:lnTo>
                <a:lnTo>
                  <a:pt x="0" y="2153265"/>
                </a:lnTo>
                <a:lnTo>
                  <a:pt x="7108723" y="2153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IMAGE PLACE HOLDER 2"/>
          <p:cNvSpPr>
            <a:spLocks noGrp="1"/>
          </p:cNvSpPr>
          <p:nvPr>
            <p:ph type="pic" sz="quarter" idx="11"/>
          </p:nvPr>
        </p:nvSpPr>
        <p:spPr>
          <a:xfrm>
            <a:off x="-459781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595716 h 6858000"/>
              <a:gd name="connsiteX3" fmla="*/ 6607277 w 12192000"/>
              <a:gd name="connsiteY3" fmla="*/ 2595716 h 6858000"/>
              <a:gd name="connsiteX4" fmla="*/ 6607277 w 12192000"/>
              <a:gd name="connsiteY4" fmla="*/ 5014451 h 6858000"/>
              <a:gd name="connsiteX5" fmla="*/ 12192000 w 12192000"/>
              <a:gd name="connsiteY5" fmla="*/ 5014451 h 6858000"/>
              <a:gd name="connsiteX6" fmla="*/ 12192000 w 12192000"/>
              <a:gd name="connsiteY6" fmla="*/ 6858000 h 6858000"/>
              <a:gd name="connsiteX7" fmla="*/ 4689986 w 12192000"/>
              <a:gd name="connsiteY7" fmla="*/ 6858000 h 6858000"/>
              <a:gd name="connsiteX8" fmla="*/ 4689986 w 12192000"/>
              <a:gd name="connsiteY8" fmla="*/ 4439265 h 6858000"/>
              <a:gd name="connsiteX9" fmla="*/ 0 w 12192000"/>
              <a:gd name="connsiteY9" fmla="*/ 4439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2595716"/>
                </a:lnTo>
                <a:lnTo>
                  <a:pt x="6607277" y="2595716"/>
                </a:lnTo>
                <a:lnTo>
                  <a:pt x="6607277" y="5014451"/>
                </a:lnTo>
                <a:lnTo>
                  <a:pt x="12192000" y="5014451"/>
                </a:lnTo>
                <a:lnTo>
                  <a:pt x="12192000" y="6858000"/>
                </a:lnTo>
                <a:lnTo>
                  <a:pt x="4689986" y="6858000"/>
                </a:lnTo>
                <a:lnTo>
                  <a:pt x="4689986" y="4439265"/>
                </a:lnTo>
                <a:lnTo>
                  <a:pt x="0" y="4439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4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PLACE 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10872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613354 h 6858000"/>
              <a:gd name="connsiteX3" fmla="*/ 4601497 w 12192000"/>
              <a:gd name="connsiteY3" fmla="*/ 3613354 h 6858000"/>
              <a:gd name="connsiteX4" fmla="*/ 4601497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2153265 h 6858000"/>
              <a:gd name="connsiteX7" fmla="*/ 7108723 w 12192000"/>
              <a:gd name="connsiteY7" fmla="*/ 2153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108723" y="0"/>
                </a:moveTo>
                <a:lnTo>
                  <a:pt x="12192000" y="0"/>
                </a:lnTo>
                <a:lnTo>
                  <a:pt x="12192000" y="3613354"/>
                </a:lnTo>
                <a:lnTo>
                  <a:pt x="4601497" y="3613354"/>
                </a:lnTo>
                <a:lnTo>
                  <a:pt x="4601497" y="6858000"/>
                </a:lnTo>
                <a:lnTo>
                  <a:pt x="0" y="6858000"/>
                </a:lnTo>
                <a:lnTo>
                  <a:pt x="0" y="2153265"/>
                </a:lnTo>
                <a:lnTo>
                  <a:pt x="7108723" y="2153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IMAGE PLACE 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595716 h 6858000"/>
              <a:gd name="connsiteX3" fmla="*/ 6607277 w 12192000"/>
              <a:gd name="connsiteY3" fmla="*/ 2595716 h 6858000"/>
              <a:gd name="connsiteX4" fmla="*/ 6607277 w 12192000"/>
              <a:gd name="connsiteY4" fmla="*/ 5014451 h 6858000"/>
              <a:gd name="connsiteX5" fmla="*/ 12192000 w 12192000"/>
              <a:gd name="connsiteY5" fmla="*/ 5014451 h 6858000"/>
              <a:gd name="connsiteX6" fmla="*/ 12192000 w 12192000"/>
              <a:gd name="connsiteY6" fmla="*/ 6858000 h 6858000"/>
              <a:gd name="connsiteX7" fmla="*/ 4689986 w 12192000"/>
              <a:gd name="connsiteY7" fmla="*/ 6858000 h 6858000"/>
              <a:gd name="connsiteX8" fmla="*/ 4689986 w 12192000"/>
              <a:gd name="connsiteY8" fmla="*/ 4439265 h 6858000"/>
              <a:gd name="connsiteX9" fmla="*/ 0 w 12192000"/>
              <a:gd name="connsiteY9" fmla="*/ 4439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2595716"/>
                </a:lnTo>
                <a:lnTo>
                  <a:pt x="6607277" y="2595716"/>
                </a:lnTo>
                <a:lnTo>
                  <a:pt x="6607277" y="5014451"/>
                </a:lnTo>
                <a:lnTo>
                  <a:pt x="12192000" y="5014451"/>
                </a:lnTo>
                <a:lnTo>
                  <a:pt x="12192000" y="6858000"/>
                </a:lnTo>
                <a:lnTo>
                  <a:pt x="4689986" y="6858000"/>
                </a:lnTo>
                <a:lnTo>
                  <a:pt x="4689986" y="4439265"/>
                </a:lnTo>
                <a:lnTo>
                  <a:pt x="0" y="4439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565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PLACE HOLDER 1"/>
          <p:cNvSpPr>
            <a:spLocks noGrp="1"/>
          </p:cNvSpPr>
          <p:nvPr>
            <p:ph type="pic" sz="quarter" idx="10"/>
          </p:nvPr>
        </p:nvSpPr>
        <p:spPr>
          <a:xfrm>
            <a:off x="-838200" y="862012"/>
            <a:ext cx="13868400" cy="7800976"/>
          </a:xfrm>
          <a:custGeom>
            <a:avLst/>
            <a:gdLst>
              <a:gd name="connsiteX0" fmla="*/ 710872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613354 h 6858000"/>
              <a:gd name="connsiteX3" fmla="*/ 4601497 w 12192000"/>
              <a:gd name="connsiteY3" fmla="*/ 3613354 h 6858000"/>
              <a:gd name="connsiteX4" fmla="*/ 4601497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2153265 h 6858000"/>
              <a:gd name="connsiteX7" fmla="*/ 7108723 w 12192000"/>
              <a:gd name="connsiteY7" fmla="*/ 2153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108723" y="0"/>
                </a:moveTo>
                <a:lnTo>
                  <a:pt x="12192000" y="0"/>
                </a:lnTo>
                <a:lnTo>
                  <a:pt x="12192000" y="3613354"/>
                </a:lnTo>
                <a:lnTo>
                  <a:pt x="4601497" y="3613354"/>
                </a:lnTo>
                <a:lnTo>
                  <a:pt x="4601497" y="6858000"/>
                </a:lnTo>
                <a:lnTo>
                  <a:pt x="0" y="6858000"/>
                </a:lnTo>
                <a:lnTo>
                  <a:pt x="0" y="2153265"/>
                </a:lnTo>
                <a:lnTo>
                  <a:pt x="7108723" y="2153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IMAGE PLACE HOLDER 2"/>
          <p:cNvSpPr>
            <a:spLocks noGrp="1"/>
          </p:cNvSpPr>
          <p:nvPr>
            <p:ph type="pic" sz="quarter" idx="11"/>
          </p:nvPr>
        </p:nvSpPr>
        <p:spPr>
          <a:xfrm>
            <a:off x="-838200" y="-1309688"/>
            <a:ext cx="13868400" cy="780097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595716 h 6858000"/>
              <a:gd name="connsiteX3" fmla="*/ 6607277 w 12192000"/>
              <a:gd name="connsiteY3" fmla="*/ 2595716 h 6858000"/>
              <a:gd name="connsiteX4" fmla="*/ 6607277 w 12192000"/>
              <a:gd name="connsiteY4" fmla="*/ 5014451 h 6858000"/>
              <a:gd name="connsiteX5" fmla="*/ 12192000 w 12192000"/>
              <a:gd name="connsiteY5" fmla="*/ 5014451 h 6858000"/>
              <a:gd name="connsiteX6" fmla="*/ 12192000 w 12192000"/>
              <a:gd name="connsiteY6" fmla="*/ 6858000 h 6858000"/>
              <a:gd name="connsiteX7" fmla="*/ 4689986 w 12192000"/>
              <a:gd name="connsiteY7" fmla="*/ 6858000 h 6858000"/>
              <a:gd name="connsiteX8" fmla="*/ 4689986 w 12192000"/>
              <a:gd name="connsiteY8" fmla="*/ 4439265 h 6858000"/>
              <a:gd name="connsiteX9" fmla="*/ 0 w 12192000"/>
              <a:gd name="connsiteY9" fmla="*/ 4439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2595716"/>
                </a:lnTo>
                <a:lnTo>
                  <a:pt x="6607277" y="2595716"/>
                </a:lnTo>
                <a:lnTo>
                  <a:pt x="6607277" y="5014451"/>
                </a:lnTo>
                <a:lnTo>
                  <a:pt x="12192000" y="5014451"/>
                </a:lnTo>
                <a:lnTo>
                  <a:pt x="12192000" y="6858000"/>
                </a:lnTo>
                <a:lnTo>
                  <a:pt x="4689986" y="6858000"/>
                </a:lnTo>
                <a:lnTo>
                  <a:pt x="4689986" y="4439265"/>
                </a:lnTo>
                <a:lnTo>
                  <a:pt x="0" y="4439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4051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PLACE 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10872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613354 h 6858000"/>
              <a:gd name="connsiteX3" fmla="*/ 4601497 w 12192000"/>
              <a:gd name="connsiteY3" fmla="*/ 3613354 h 6858000"/>
              <a:gd name="connsiteX4" fmla="*/ 4601497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2153265 h 6858000"/>
              <a:gd name="connsiteX7" fmla="*/ 7108723 w 12192000"/>
              <a:gd name="connsiteY7" fmla="*/ 2153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108723" y="0"/>
                </a:moveTo>
                <a:lnTo>
                  <a:pt x="12192000" y="0"/>
                </a:lnTo>
                <a:lnTo>
                  <a:pt x="12192000" y="3613354"/>
                </a:lnTo>
                <a:lnTo>
                  <a:pt x="4601497" y="3613354"/>
                </a:lnTo>
                <a:lnTo>
                  <a:pt x="4601497" y="6858000"/>
                </a:lnTo>
                <a:lnTo>
                  <a:pt x="0" y="6858000"/>
                </a:lnTo>
                <a:lnTo>
                  <a:pt x="0" y="2153265"/>
                </a:lnTo>
                <a:lnTo>
                  <a:pt x="7108723" y="2153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IMAGE PLACE 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595716 h 6858000"/>
              <a:gd name="connsiteX3" fmla="*/ 6607277 w 12192000"/>
              <a:gd name="connsiteY3" fmla="*/ 2595716 h 6858000"/>
              <a:gd name="connsiteX4" fmla="*/ 6607277 w 12192000"/>
              <a:gd name="connsiteY4" fmla="*/ 5014451 h 6858000"/>
              <a:gd name="connsiteX5" fmla="*/ 12192000 w 12192000"/>
              <a:gd name="connsiteY5" fmla="*/ 5014451 h 6858000"/>
              <a:gd name="connsiteX6" fmla="*/ 12192000 w 12192000"/>
              <a:gd name="connsiteY6" fmla="*/ 6858000 h 6858000"/>
              <a:gd name="connsiteX7" fmla="*/ 4689986 w 12192000"/>
              <a:gd name="connsiteY7" fmla="*/ 6858000 h 6858000"/>
              <a:gd name="connsiteX8" fmla="*/ 4689986 w 12192000"/>
              <a:gd name="connsiteY8" fmla="*/ 4439265 h 6858000"/>
              <a:gd name="connsiteX9" fmla="*/ 0 w 12192000"/>
              <a:gd name="connsiteY9" fmla="*/ 44392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2595716"/>
                </a:lnTo>
                <a:lnTo>
                  <a:pt x="6607277" y="2595716"/>
                </a:lnTo>
                <a:lnTo>
                  <a:pt x="6607277" y="5014451"/>
                </a:lnTo>
                <a:lnTo>
                  <a:pt x="12192000" y="5014451"/>
                </a:lnTo>
                <a:lnTo>
                  <a:pt x="12192000" y="6858000"/>
                </a:lnTo>
                <a:lnTo>
                  <a:pt x="4689986" y="6858000"/>
                </a:lnTo>
                <a:lnTo>
                  <a:pt x="4689986" y="4439265"/>
                </a:lnTo>
                <a:lnTo>
                  <a:pt x="0" y="44392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945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MAGE PLACE HOLDER 1"/>
          <p:cNvSpPr>
            <a:spLocks noGrp="1"/>
          </p:cNvSpPr>
          <p:nvPr>
            <p:ph type="pic" sz="quarter" idx="10"/>
          </p:nvPr>
        </p:nvSpPr>
        <p:spPr>
          <a:xfrm>
            <a:off x="-644556" y="-2781300"/>
            <a:ext cx="13481116" cy="7583128"/>
          </a:xfrm>
          <a:custGeom>
            <a:avLst/>
            <a:gdLst>
              <a:gd name="connsiteX0" fmla="*/ 0 w 12191999"/>
              <a:gd name="connsiteY0" fmla="*/ 0 h 6858000"/>
              <a:gd name="connsiteX1" fmla="*/ 1858296 w 12191999"/>
              <a:gd name="connsiteY1" fmla="*/ 0 h 6858000"/>
              <a:gd name="connsiteX2" fmla="*/ 1858296 w 12191999"/>
              <a:gd name="connsiteY2" fmla="*/ 6371303 h 6858000"/>
              <a:gd name="connsiteX3" fmla="*/ 3539612 w 12191999"/>
              <a:gd name="connsiteY3" fmla="*/ 6371303 h 6858000"/>
              <a:gd name="connsiteX4" fmla="*/ 3539612 w 12191999"/>
              <a:gd name="connsiteY4" fmla="*/ 0 h 6858000"/>
              <a:gd name="connsiteX5" fmla="*/ 9576618 w 12191999"/>
              <a:gd name="connsiteY5" fmla="*/ 0 h 6858000"/>
              <a:gd name="connsiteX6" fmla="*/ 9576618 w 12191999"/>
              <a:gd name="connsiteY6" fmla="*/ 6371302 h 6858000"/>
              <a:gd name="connsiteX7" fmla="*/ 11257934 w 12191999"/>
              <a:gd name="connsiteY7" fmla="*/ 6371302 h 6858000"/>
              <a:gd name="connsiteX8" fmla="*/ 11257934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7777315 w 12191999"/>
              <a:gd name="connsiteY11" fmla="*/ 6858000 h 6858000"/>
              <a:gd name="connsiteX12" fmla="*/ 7777315 w 12191999"/>
              <a:gd name="connsiteY12" fmla="*/ 486697 h 6858000"/>
              <a:gd name="connsiteX13" fmla="*/ 6095999 w 12191999"/>
              <a:gd name="connsiteY13" fmla="*/ 486697 h 6858000"/>
              <a:gd name="connsiteX14" fmla="*/ 6095999 w 12191999"/>
              <a:gd name="connsiteY14" fmla="*/ 6858000 h 6858000"/>
              <a:gd name="connsiteX15" fmla="*/ 0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858296" y="0"/>
                </a:lnTo>
                <a:lnTo>
                  <a:pt x="1858296" y="6371303"/>
                </a:lnTo>
                <a:lnTo>
                  <a:pt x="3539612" y="6371303"/>
                </a:lnTo>
                <a:lnTo>
                  <a:pt x="3539612" y="0"/>
                </a:lnTo>
                <a:lnTo>
                  <a:pt x="9576618" y="0"/>
                </a:lnTo>
                <a:lnTo>
                  <a:pt x="9576618" y="6371302"/>
                </a:lnTo>
                <a:lnTo>
                  <a:pt x="11257934" y="6371302"/>
                </a:lnTo>
                <a:lnTo>
                  <a:pt x="1125793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7777315" y="6858000"/>
                </a:lnTo>
                <a:lnTo>
                  <a:pt x="7777315" y="486697"/>
                </a:lnTo>
                <a:lnTo>
                  <a:pt x="6095999" y="486697"/>
                </a:lnTo>
                <a:lnTo>
                  <a:pt x="6095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IMAGE PLACE HOLDER 2"/>
          <p:cNvSpPr>
            <a:spLocks noGrp="1"/>
          </p:cNvSpPr>
          <p:nvPr>
            <p:ph type="pic" sz="quarter" idx="11"/>
          </p:nvPr>
        </p:nvSpPr>
        <p:spPr>
          <a:xfrm>
            <a:off x="-692628" y="1305233"/>
            <a:ext cx="13529188" cy="7610168"/>
          </a:xfrm>
          <a:custGeom>
            <a:avLst/>
            <a:gdLst>
              <a:gd name="connsiteX0" fmla="*/ 0 w 12191999"/>
              <a:gd name="connsiteY0" fmla="*/ 0 h 6857999"/>
              <a:gd name="connsiteX1" fmla="*/ 14746 w 12191999"/>
              <a:gd name="connsiteY1" fmla="*/ 0 h 6857999"/>
              <a:gd name="connsiteX2" fmla="*/ 14746 w 12191999"/>
              <a:gd name="connsiteY2" fmla="*/ 6371302 h 6857999"/>
              <a:gd name="connsiteX3" fmla="*/ 1696062 w 12191999"/>
              <a:gd name="connsiteY3" fmla="*/ 6371302 h 6857999"/>
              <a:gd name="connsiteX4" fmla="*/ 1696062 w 12191999"/>
              <a:gd name="connsiteY4" fmla="*/ 0 h 6857999"/>
              <a:gd name="connsiteX5" fmla="*/ 8261555 w 12191999"/>
              <a:gd name="connsiteY5" fmla="*/ 0 h 6857999"/>
              <a:gd name="connsiteX6" fmla="*/ 8261555 w 12191999"/>
              <a:gd name="connsiteY6" fmla="*/ 5641257 h 6857999"/>
              <a:gd name="connsiteX7" fmla="*/ 9942871 w 12191999"/>
              <a:gd name="connsiteY7" fmla="*/ 5641257 h 6857999"/>
              <a:gd name="connsiteX8" fmla="*/ 9942871 w 12191999"/>
              <a:gd name="connsiteY8" fmla="*/ 0 h 6857999"/>
              <a:gd name="connsiteX9" fmla="*/ 12191999 w 12191999"/>
              <a:gd name="connsiteY9" fmla="*/ 0 h 6857999"/>
              <a:gd name="connsiteX10" fmla="*/ 12191999 w 12191999"/>
              <a:gd name="connsiteY10" fmla="*/ 6857999 h 6857999"/>
              <a:gd name="connsiteX11" fmla="*/ 5636340 w 12191999"/>
              <a:gd name="connsiteY11" fmla="*/ 6857999 h 6857999"/>
              <a:gd name="connsiteX12" fmla="*/ 5636340 w 12191999"/>
              <a:gd name="connsiteY12" fmla="*/ 984454 h 6857999"/>
              <a:gd name="connsiteX13" fmla="*/ 3955024 w 12191999"/>
              <a:gd name="connsiteY13" fmla="*/ 984454 h 6857999"/>
              <a:gd name="connsiteX14" fmla="*/ 3955024 w 12191999"/>
              <a:gd name="connsiteY14" fmla="*/ 6857999 h 6857999"/>
              <a:gd name="connsiteX15" fmla="*/ 0 w 12191999"/>
              <a:gd name="connsiteY1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4746" y="0"/>
                </a:lnTo>
                <a:lnTo>
                  <a:pt x="14746" y="6371302"/>
                </a:lnTo>
                <a:lnTo>
                  <a:pt x="1696062" y="6371302"/>
                </a:lnTo>
                <a:lnTo>
                  <a:pt x="1696062" y="0"/>
                </a:lnTo>
                <a:lnTo>
                  <a:pt x="8261555" y="0"/>
                </a:lnTo>
                <a:lnTo>
                  <a:pt x="8261555" y="5641257"/>
                </a:lnTo>
                <a:lnTo>
                  <a:pt x="9942871" y="5641257"/>
                </a:lnTo>
                <a:lnTo>
                  <a:pt x="9942871" y="0"/>
                </a:lnTo>
                <a:lnTo>
                  <a:pt x="12191999" y="0"/>
                </a:lnTo>
                <a:lnTo>
                  <a:pt x="12191999" y="6857999"/>
                </a:lnTo>
                <a:lnTo>
                  <a:pt x="5636340" y="6857999"/>
                </a:lnTo>
                <a:lnTo>
                  <a:pt x="5636340" y="984454"/>
                </a:lnTo>
                <a:lnTo>
                  <a:pt x="3955024" y="984454"/>
                </a:lnTo>
                <a:lnTo>
                  <a:pt x="395502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30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MAGE PLACE HOLDER 1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858296 w 12191999"/>
              <a:gd name="connsiteY1" fmla="*/ 0 h 6858000"/>
              <a:gd name="connsiteX2" fmla="*/ 1858296 w 12191999"/>
              <a:gd name="connsiteY2" fmla="*/ 6371303 h 6858000"/>
              <a:gd name="connsiteX3" fmla="*/ 3539612 w 12191999"/>
              <a:gd name="connsiteY3" fmla="*/ 6371303 h 6858000"/>
              <a:gd name="connsiteX4" fmla="*/ 3539612 w 12191999"/>
              <a:gd name="connsiteY4" fmla="*/ 0 h 6858000"/>
              <a:gd name="connsiteX5" fmla="*/ 9576618 w 12191999"/>
              <a:gd name="connsiteY5" fmla="*/ 0 h 6858000"/>
              <a:gd name="connsiteX6" fmla="*/ 9576618 w 12191999"/>
              <a:gd name="connsiteY6" fmla="*/ 6371302 h 6858000"/>
              <a:gd name="connsiteX7" fmla="*/ 11257934 w 12191999"/>
              <a:gd name="connsiteY7" fmla="*/ 6371302 h 6858000"/>
              <a:gd name="connsiteX8" fmla="*/ 11257934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7777315 w 12191999"/>
              <a:gd name="connsiteY11" fmla="*/ 6858000 h 6858000"/>
              <a:gd name="connsiteX12" fmla="*/ 7777315 w 12191999"/>
              <a:gd name="connsiteY12" fmla="*/ 486697 h 6858000"/>
              <a:gd name="connsiteX13" fmla="*/ 6095999 w 12191999"/>
              <a:gd name="connsiteY13" fmla="*/ 486697 h 6858000"/>
              <a:gd name="connsiteX14" fmla="*/ 6095999 w 12191999"/>
              <a:gd name="connsiteY14" fmla="*/ 6858000 h 6858000"/>
              <a:gd name="connsiteX15" fmla="*/ 0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858296" y="0"/>
                </a:lnTo>
                <a:lnTo>
                  <a:pt x="1858296" y="6371303"/>
                </a:lnTo>
                <a:lnTo>
                  <a:pt x="3539612" y="6371303"/>
                </a:lnTo>
                <a:lnTo>
                  <a:pt x="3539612" y="0"/>
                </a:lnTo>
                <a:lnTo>
                  <a:pt x="9576618" y="0"/>
                </a:lnTo>
                <a:lnTo>
                  <a:pt x="9576618" y="6371302"/>
                </a:lnTo>
                <a:lnTo>
                  <a:pt x="11257934" y="6371302"/>
                </a:lnTo>
                <a:lnTo>
                  <a:pt x="1125793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7777315" y="6858000"/>
                </a:lnTo>
                <a:lnTo>
                  <a:pt x="7777315" y="486697"/>
                </a:lnTo>
                <a:lnTo>
                  <a:pt x="6095999" y="486697"/>
                </a:lnTo>
                <a:lnTo>
                  <a:pt x="6095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IMAGE PLACE HOLDER 2"/>
          <p:cNvSpPr>
            <a:spLocks noGrp="1"/>
          </p:cNvSpPr>
          <p:nvPr>
            <p:ph type="pic" sz="quarter" idx="11"/>
          </p:nvPr>
        </p:nvSpPr>
        <p:spPr>
          <a:xfrm>
            <a:off x="2" y="1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4746 w 12191999"/>
              <a:gd name="connsiteY1" fmla="*/ 0 h 6857999"/>
              <a:gd name="connsiteX2" fmla="*/ 14746 w 12191999"/>
              <a:gd name="connsiteY2" fmla="*/ 6371302 h 6857999"/>
              <a:gd name="connsiteX3" fmla="*/ 1696062 w 12191999"/>
              <a:gd name="connsiteY3" fmla="*/ 6371302 h 6857999"/>
              <a:gd name="connsiteX4" fmla="*/ 1696062 w 12191999"/>
              <a:gd name="connsiteY4" fmla="*/ 0 h 6857999"/>
              <a:gd name="connsiteX5" fmla="*/ 8261555 w 12191999"/>
              <a:gd name="connsiteY5" fmla="*/ 0 h 6857999"/>
              <a:gd name="connsiteX6" fmla="*/ 8261555 w 12191999"/>
              <a:gd name="connsiteY6" fmla="*/ 5641257 h 6857999"/>
              <a:gd name="connsiteX7" fmla="*/ 9942871 w 12191999"/>
              <a:gd name="connsiteY7" fmla="*/ 5641257 h 6857999"/>
              <a:gd name="connsiteX8" fmla="*/ 9942871 w 12191999"/>
              <a:gd name="connsiteY8" fmla="*/ 0 h 6857999"/>
              <a:gd name="connsiteX9" fmla="*/ 12191999 w 12191999"/>
              <a:gd name="connsiteY9" fmla="*/ 0 h 6857999"/>
              <a:gd name="connsiteX10" fmla="*/ 12191999 w 12191999"/>
              <a:gd name="connsiteY10" fmla="*/ 6857999 h 6857999"/>
              <a:gd name="connsiteX11" fmla="*/ 5636340 w 12191999"/>
              <a:gd name="connsiteY11" fmla="*/ 6857999 h 6857999"/>
              <a:gd name="connsiteX12" fmla="*/ 5636340 w 12191999"/>
              <a:gd name="connsiteY12" fmla="*/ 984454 h 6857999"/>
              <a:gd name="connsiteX13" fmla="*/ 3955024 w 12191999"/>
              <a:gd name="connsiteY13" fmla="*/ 984454 h 6857999"/>
              <a:gd name="connsiteX14" fmla="*/ 3955024 w 12191999"/>
              <a:gd name="connsiteY14" fmla="*/ 6857999 h 6857999"/>
              <a:gd name="connsiteX15" fmla="*/ 0 w 12191999"/>
              <a:gd name="connsiteY1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4746" y="0"/>
                </a:lnTo>
                <a:lnTo>
                  <a:pt x="14746" y="6371302"/>
                </a:lnTo>
                <a:lnTo>
                  <a:pt x="1696062" y="6371302"/>
                </a:lnTo>
                <a:lnTo>
                  <a:pt x="1696062" y="0"/>
                </a:lnTo>
                <a:lnTo>
                  <a:pt x="8261555" y="0"/>
                </a:lnTo>
                <a:lnTo>
                  <a:pt x="8261555" y="5641257"/>
                </a:lnTo>
                <a:lnTo>
                  <a:pt x="9942871" y="5641257"/>
                </a:lnTo>
                <a:lnTo>
                  <a:pt x="9942871" y="0"/>
                </a:lnTo>
                <a:lnTo>
                  <a:pt x="12191999" y="0"/>
                </a:lnTo>
                <a:lnTo>
                  <a:pt x="12191999" y="6857999"/>
                </a:lnTo>
                <a:lnTo>
                  <a:pt x="5636340" y="6857999"/>
                </a:lnTo>
                <a:lnTo>
                  <a:pt x="5636340" y="984454"/>
                </a:lnTo>
                <a:lnTo>
                  <a:pt x="3955024" y="984454"/>
                </a:lnTo>
                <a:lnTo>
                  <a:pt x="395502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959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MAGE PLACE HOLDER 1"/>
          <p:cNvSpPr>
            <a:spLocks noGrp="1"/>
          </p:cNvSpPr>
          <p:nvPr>
            <p:ph type="pic" sz="quarter" idx="10"/>
          </p:nvPr>
        </p:nvSpPr>
        <p:spPr>
          <a:xfrm>
            <a:off x="-4000498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858296 w 12191999"/>
              <a:gd name="connsiteY1" fmla="*/ 0 h 6858000"/>
              <a:gd name="connsiteX2" fmla="*/ 1858296 w 12191999"/>
              <a:gd name="connsiteY2" fmla="*/ 6371303 h 6858000"/>
              <a:gd name="connsiteX3" fmla="*/ 3539612 w 12191999"/>
              <a:gd name="connsiteY3" fmla="*/ 6371303 h 6858000"/>
              <a:gd name="connsiteX4" fmla="*/ 3539612 w 12191999"/>
              <a:gd name="connsiteY4" fmla="*/ 0 h 6858000"/>
              <a:gd name="connsiteX5" fmla="*/ 9576618 w 12191999"/>
              <a:gd name="connsiteY5" fmla="*/ 0 h 6858000"/>
              <a:gd name="connsiteX6" fmla="*/ 9576618 w 12191999"/>
              <a:gd name="connsiteY6" fmla="*/ 6371302 h 6858000"/>
              <a:gd name="connsiteX7" fmla="*/ 11257934 w 12191999"/>
              <a:gd name="connsiteY7" fmla="*/ 6371302 h 6858000"/>
              <a:gd name="connsiteX8" fmla="*/ 11257934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7777315 w 12191999"/>
              <a:gd name="connsiteY11" fmla="*/ 6858000 h 6858000"/>
              <a:gd name="connsiteX12" fmla="*/ 7777315 w 12191999"/>
              <a:gd name="connsiteY12" fmla="*/ 486697 h 6858000"/>
              <a:gd name="connsiteX13" fmla="*/ 6095999 w 12191999"/>
              <a:gd name="connsiteY13" fmla="*/ 486697 h 6858000"/>
              <a:gd name="connsiteX14" fmla="*/ 6095999 w 12191999"/>
              <a:gd name="connsiteY14" fmla="*/ 6858000 h 6858000"/>
              <a:gd name="connsiteX15" fmla="*/ 0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858296" y="0"/>
                </a:lnTo>
                <a:lnTo>
                  <a:pt x="1858296" y="6371303"/>
                </a:lnTo>
                <a:lnTo>
                  <a:pt x="3539612" y="6371303"/>
                </a:lnTo>
                <a:lnTo>
                  <a:pt x="3539612" y="0"/>
                </a:lnTo>
                <a:lnTo>
                  <a:pt x="9576618" y="0"/>
                </a:lnTo>
                <a:lnTo>
                  <a:pt x="9576618" y="6371302"/>
                </a:lnTo>
                <a:lnTo>
                  <a:pt x="11257934" y="6371302"/>
                </a:lnTo>
                <a:lnTo>
                  <a:pt x="1125793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7777315" y="6858000"/>
                </a:lnTo>
                <a:lnTo>
                  <a:pt x="7777315" y="486697"/>
                </a:lnTo>
                <a:lnTo>
                  <a:pt x="6095999" y="486697"/>
                </a:lnTo>
                <a:lnTo>
                  <a:pt x="6095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IMAGE PLACE HOLDER 2"/>
          <p:cNvSpPr>
            <a:spLocks noGrp="1"/>
          </p:cNvSpPr>
          <p:nvPr>
            <p:ph type="pic" sz="quarter" idx="11"/>
          </p:nvPr>
        </p:nvSpPr>
        <p:spPr>
          <a:xfrm>
            <a:off x="0" y="-3429000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4746 w 12191999"/>
              <a:gd name="connsiteY1" fmla="*/ 0 h 6857999"/>
              <a:gd name="connsiteX2" fmla="*/ 14746 w 12191999"/>
              <a:gd name="connsiteY2" fmla="*/ 6371302 h 6857999"/>
              <a:gd name="connsiteX3" fmla="*/ 1696062 w 12191999"/>
              <a:gd name="connsiteY3" fmla="*/ 6371302 h 6857999"/>
              <a:gd name="connsiteX4" fmla="*/ 1696062 w 12191999"/>
              <a:gd name="connsiteY4" fmla="*/ 0 h 6857999"/>
              <a:gd name="connsiteX5" fmla="*/ 8261555 w 12191999"/>
              <a:gd name="connsiteY5" fmla="*/ 0 h 6857999"/>
              <a:gd name="connsiteX6" fmla="*/ 8261555 w 12191999"/>
              <a:gd name="connsiteY6" fmla="*/ 5641257 h 6857999"/>
              <a:gd name="connsiteX7" fmla="*/ 9942871 w 12191999"/>
              <a:gd name="connsiteY7" fmla="*/ 5641257 h 6857999"/>
              <a:gd name="connsiteX8" fmla="*/ 9942871 w 12191999"/>
              <a:gd name="connsiteY8" fmla="*/ 0 h 6857999"/>
              <a:gd name="connsiteX9" fmla="*/ 12191999 w 12191999"/>
              <a:gd name="connsiteY9" fmla="*/ 0 h 6857999"/>
              <a:gd name="connsiteX10" fmla="*/ 12191999 w 12191999"/>
              <a:gd name="connsiteY10" fmla="*/ 6857999 h 6857999"/>
              <a:gd name="connsiteX11" fmla="*/ 5636340 w 12191999"/>
              <a:gd name="connsiteY11" fmla="*/ 6857999 h 6857999"/>
              <a:gd name="connsiteX12" fmla="*/ 5636340 w 12191999"/>
              <a:gd name="connsiteY12" fmla="*/ 984454 h 6857999"/>
              <a:gd name="connsiteX13" fmla="*/ 3955024 w 12191999"/>
              <a:gd name="connsiteY13" fmla="*/ 984454 h 6857999"/>
              <a:gd name="connsiteX14" fmla="*/ 3955024 w 12191999"/>
              <a:gd name="connsiteY14" fmla="*/ 6857999 h 6857999"/>
              <a:gd name="connsiteX15" fmla="*/ 0 w 12191999"/>
              <a:gd name="connsiteY1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4746" y="0"/>
                </a:lnTo>
                <a:lnTo>
                  <a:pt x="14746" y="6371302"/>
                </a:lnTo>
                <a:lnTo>
                  <a:pt x="1696062" y="6371302"/>
                </a:lnTo>
                <a:lnTo>
                  <a:pt x="1696062" y="0"/>
                </a:lnTo>
                <a:lnTo>
                  <a:pt x="8261555" y="0"/>
                </a:lnTo>
                <a:lnTo>
                  <a:pt x="8261555" y="5641257"/>
                </a:lnTo>
                <a:lnTo>
                  <a:pt x="9942871" y="5641257"/>
                </a:lnTo>
                <a:lnTo>
                  <a:pt x="9942871" y="0"/>
                </a:lnTo>
                <a:lnTo>
                  <a:pt x="12191999" y="0"/>
                </a:lnTo>
                <a:lnTo>
                  <a:pt x="12191999" y="6857999"/>
                </a:lnTo>
                <a:lnTo>
                  <a:pt x="5636340" y="6857999"/>
                </a:lnTo>
                <a:lnTo>
                  <a:pt x="5636340" y="984454"/>
                </a:lnTo>
                <a:lnTo>
                  <a:pt x="3955024" y="984454"/>
                </a:lnTo>
                <a:lnTo>
                  <a:pt x="395502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6118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E844B-BDA0-4749-926C-686E97CEAC08}" type="datetimeFigureOut">
              <a:rPr lang="id-ID" smtClean="0"/>
              <a:t>13/08/2017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B15D1-1854-4A7A-81FA-43EDECBB3A7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591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92" r:id="rId3"/>
    <p:sldLayoutId id="2147483693" r:id="rId4"/>
    <p:sldLayoutId id="2147483661" r:id="rId5"/>
    <p:sldLayoutId id="2147483662" r:id="rId6"/>
    <p:sldLayoutId id="2147483650" r:id="rId7"/>
    <p:sldLayoutId id="2147483663" r:id="rId8"/>
    <p:sldLayoutId id="2147483664" r:id="rId9"/>
    <p:sldLayoutId id="2147483666" r:id="rId10"/>
    <p:sldLayoutId id="2147483651" r:id="rId11"/>
    <p:sldLayoutId id="2147483671" r:id="rId12"/>
    <p:sldLayoutId id="2147483655" r:id="rId13"/>
    <p:sldLayoutId id="2147483701" r:id="rId14"/>
    <p:sldLayoutId id="2147483695" r:id="rId15"/>
    <p:sldLayoutId id="2147483696" r:id="rId16"/>
    <p:sldLayoutId id="2147483698" r:id="rId17"/>
    <p:sldLayoutId id="2147483697" r:id="rId18"/>
    <p:sldLayoutId id="2147483694" r:id="rId19"/>
    <p:sldLayoutId id="2147483674" r:id="rId20"/>
    <p:sldLayoutId id="2147483700" r:id="rId21"/>
    <p:sldLayoutId id="214748369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18.jp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26.jpe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image" Target="../media/image23.jpeg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9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9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8" name="SPECIAL OFFER"/>
          <p:cNvSpPr txBox="1"/>
          <p:nvPr/>
        </p:nvSpPr>
        <p:spPr>
          <a:xfrm>
            <a:off x="2958520" y="2644170"/>
            <a:ext cx="5663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dirty="0">
                <a:solidFill>
                  <a:schemeClr val="bg1"/>
                </a:solidFill>
                <a:latin typeface="Bebas Neue" panose="020B0606020202050201" pitchFamily="34" charset="0"/>
              </a:rPr>
              <a:t>SPECIAL OFFER</a:t>
            </a:r>
          </a:p>
        </p:txBody>
      </p:sp>
      <p:sp>
        <p:nvSpPr>
          <p:cNvPr id="22" name="RECTANGLE"/>
          <p:cNvSpPr/>
          <p:nvPr/>
        </p:nvSpPr>
        <p:spPr>
          <a:xfrm>
            <a:off x="2642662" y="4001255"/>
            <a:ext cx="6583680" cy="12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69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pic>
        <p:nvPicPr>
          <p:cNvPr id="10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15" name="SAVE 25% OFF"/>
          <p:cNvSpPr txBox="1"/>
          <p:nvPr/>
        </p:nvSpPr>
        <p:spPr>
          <a:xfrm>
            <a:off x="1487929" y="2644170"/>
            <a:ext cx="86049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2000" dirty="0">
                <a:solidFill>
                  <a:schemeClr val="bg1"/>
                </a:solidFill>
                <a:latin typeface="Bebas Neue" panose="020B0606020202050201" pitchFamily="34" charset="0"/>
              </a:rPr>
              <a:t>SAVE 25% OFF</a:t>
            </a:r>
          </a:p>
        </p:txBody>
      </p:sp>
      <p:sp>
        <p:nvSpPr>
          <p:cNvPr id="17" name="RECTANGLE"/>
          <p:cNvSpPr/>
          <p:nvPr/>
        </p:nvSpPr>
        <p:spPr>
          <a:xfrm>
            <a:off x="8031052" y="4001255"/>
            <a:ext cx="2287788" cy="12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2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arp dir="in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pic>
        <p:nvPicPr>
          <p:cNvPr id="1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b="92"/>
          <a:stretch>
            <a:fillRect/>
          </a:stretch>
        </p:blipFill>
        <p:spPr/>
      </p:pic>
      <p:sp>
        <p:nvSpPr>
          <p:cNvPr id="18" name="SAVE 25% OFF"/>
          <p:cNvSpPr txBox="1"/>
          <p:nvPr/>
        </p:nvSpPr>
        <p:spPr>
          <a:xfrm>
            <a:off x="3522105" y="2644170"/>
            <a:ext cx="55271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dirty="0">
                <a:solidFill>
                  <a:schemeClr val="bg1"/>
                </a:solidFill>
                <a:latin typeface="Bebas Neue" panose="020B0606020202050201" pitchFamily="34" charset="0"/>
              </a:rPr>
              <a:t>SAVE 25% OFF</a:t>
            </a:r>
          </a:p>
        </p:txBody>
      </p:sp>
      <p:sp>
        <p:nvSpPr>
          <p:cNvPr id="22" name="RECTANGLE"/>
          <p:cNvSpPr/>
          <p:nvPr/>
        </p:nvSpPr>
        <p:spPr>
          <a:xfrm>
            <a:off x="3137962" y="4001255"/>
            <a:ext cx="6583680" cy="12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45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>
            <a:fillRect/>
          </a:stretch>
        </p:blipFill>
        <p:spPr/>
      </p:pic>
      <p:sp>
        <p:nvSpPr>
          <p:cNvPr id="11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>
                        <a:alpha val="62000"/>
                      </a:prstClr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7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8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cover dir="d"/>
      </p:transition>
    </mc:Choice>
    <mc:Fallback xmlns="">
      <p:transition>
        <p:cover dir="d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8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77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cover dir="d"/>
      </p:transition>
    </mc:Choice>
    <mc:Fallback xmlns="">
      <p:transition>
        <p:cover dir="d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82" b="6182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98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cover dir="d"/>
      </p:transition>
    </mc:Choice>
    <mc:Fallback xmlns="">
      <p:transition>
        <p:cover dir="d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48" b="9648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2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349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>
            <a:fillRect/>
          </a:stretch>
        </p:blipFill>
        <p:spPr/>
      </p:pic>
      <p:sp>
        <p:nvSpPr>
          <p:cNvPr id="11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>
                        <a:alpha val="62000"/>
                      </a:prstClr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7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45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cover dir="d"/>
      </p:transition>
    </mc:Choice>
    <mc:Fallback xmlns="">
      <p:transition>
        <p:cover dir="d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8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19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cover dir="d"/>
      </p:transition>
    </mc:Choice>
    <mc:Fallback xmlns="">
      <p:transition>
        <p:cover dir="d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7" name="LEVIDIO CINEMAGIC"/>
          <p:cNvSpPr txBox="1"/>
          <p:nvPr/>
        </p:nvSpPr>
        <p:spPr>
          <a:xfrm>
            <a:off x="7905974" y="2839586"/>
            <a:ext cx="1596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4000" dirty="0">
                <a:solidFill>
                  <a:schemeClr val="bg1"/>
                </a:solidFill>
                <a:latin typeface="Bebas Neue" panose="020B0606020202050201" pitchFamily="34" charset="0"/>
              </a:rPr>
              <a:t>LEVIDIO CINEMAGIC</a:t>
            </a:r>
          </a:p>
        </p:txBody>
      </p:sp>
      <p:sp>
        <p:nvSpPr>
          <p:cNvPr id="30" name="UNDERLINE"/>
          <p:cNvSpPr/>
          <p:nvPr/>
        </p:nvSpPr>
        <p:spPr>
          <a:xfrm>
            <a:off x="13414883" y="4177482"/>
            <a:ext cx="7003033" cy="660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AUDI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19500" y="-3924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99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82" b="6182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84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cover dir="d"/>
      </p:transition>
    </mc:Choice>
    <mc:Fallback xmlns="">
      <p:transition>
        <p:cover dir="d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48" b="9648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14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17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82" b="6182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511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171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58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48" b="964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15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200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786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42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7" name="LEVIDIO CINEMAGIC"/>
          <p:cNvSpPr txBox="1"/>
          <p:nvPr/>
        </p:nvSpPr>
        <p:spPr>
          <a:xfrm>
            <a:off x="2376030" y="2725286"/>
            <a:ext cx="78954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300" dirty="0">
                <a:solidFill>
                  <a:schemeClr val="bg1"/>
                </a:solidFill>
                <a:latin typeface="Bebas Neue" panose="020B0606020202050201" pitchFamily="34" charset="0"/>
              </a:rPr>
              <a:t>LEVIDIO CINEMAGIC</a:t>
            </a:r>
          </a:p>
        </p:txBody>
      </p:sp>
      <p:sp>
        <p:nvSpPr>
          <p:cNvPr id="30" name="UNDERLINE"/>
          <p:cNvSpPr/>
          <p:nvPr/>
        </p:nvSpPr>
        <p:spPr>
          <a:xfrm>
            <a:off x="2822255" y="4063182"/>
            <a:ext cx="7003033" cy="660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86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528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095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18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563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48" b="964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83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343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124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44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085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00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12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/>
      </p:pic>
      <p:sp>
        <p:nvSpPr>
          <p:cNvPr id="27" name="PRESENT"/>
          <p:cNvSpPr txBox="1"/>
          <p:nvPr/>
        </p:nvSpPr>
        <p:spPr>
          <a:xfrm>
            <a:off x="4551992" y="2644170"/>
            <a:ext cx="80393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4000" dirty="0">
                <a:solidFill>
                  <a:schemeClr val="bg1"/>
                </a:solidFill>
                <a:latin typeface="Bebas Neue" panose="020B0606020202050201" pitchFamily="34" charset="0"/>
              </a:rPr>
              <a:t>PRESENTS</a:t>
            </a:r>
          </a:p>
        </p:txBody>
      </p:sp>
      <p:sp>
        <p:nvSpPr>
          <p:cNvPr id="13" name="UPPER SHAPE"/>
          <p:cNvSpPr/>
          <p:nvPr/>
        </p:nvSpPr>
        <p:spPr>
          <a:xfrm>
            <a:off x="7441176" y="2547030"/>
            <a:ext cx="5886450" cy="194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83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396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48" b="964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862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432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135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755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48" b="964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73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28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470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884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48" b="964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876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6" name="WELLOW SHAPE"/>
          <p:cNvSpPr/>
          <p:nvPr/>
        </p:nvSpPr>
        <p:spPr>
          <a:xfrm>
            <a:off x="3178629" y="2722121"/>
            <a:ext cx="5223500" cy="1354580"/>
          </a:xfrm>
          <a:prstGeom prst="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RESENTS"/>
          <p:cNvSpPr txBox="1"/>
          <p:nvPr/>
        </p:nvSpPr>
        <p:spPr>
          <a:xfrm>
            <a:off x="3514757" y="2644170"/>
            <a:ext cx="45512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600" dirty="0">
                <a:solidFill>
                  <a:schemeClr val="bg1"/>
                </a:solidFill>
                <a:latin typeface="Bebas Neue" panose="020B0606020202050201" pitchFamily="34" charset="0"/>
              </a:rPr>
              <a:t>PRESENTs</a:t>
            </a:r>
          </a:p>
        </p:txBody>
      </p:sp>
      <p:sp>
        <p:nvSpPr>
          <p:cNvPr id="17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48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367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48" b="964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710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299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48" b="964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404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/>
      </p:pic>
      <p:sp>
        <p:nvSpPr>
          <p:cNvPr id="7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544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5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/>
      </p:pic>
      <p:sp>
        <p:nvSpPr>
          <p:cNvPr id="18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SHAPE"/>
          <p:cNvSpPr/>
          <p:nvPr/>
        </p:nvSpPr>
        <p:spPr>
          <a:xfrm>
            <a:off x="5337942" y="2957512"/>
            <a:ext cx="942976" cy="942976"/>
          </a:xfrm>
          <a:prstGeom prst="ellipse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27" name="BREAK FAST INCLUDE"/>
          <p:cNvSpPr txBox="1"/>
          <p:nvPr/>
        </p:nvSpPr>
        <p:spPr>
          <a:xfrm>
            <a:off x="-10149" y="2644170"/>
            <a:ext cx="171636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4000" dirty="0">
                <a:solidFill>
                  <a:schemeClr val="bg1"/>
                </a:solidFill>
                <a:latin typeface="Bebas Neue" panose="020B0606020202050201" pitchFamily="34" charset="0"/>
              </a:rPr>
              <a:t>BREAK FAST INCLUDE</a:t>
            </a:r>
          </a:p>
        </p:txBody>
      </p:sp>
    </p:spTree>
    <p:extLst>
      <p:ext uri="{BB962C8B-B14F-4D97-AF65-F5344CB8AC3E}">
        <p14:creationId xmlns:p14="http://schemas.microsoft.com/office/powerpoint/2010/main" val="41055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5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grpSp>
        <p:nvGrpSpPr>
          <p:cNvPr id="18" name="IMAGE GROUP"/>
          <p:cNvGrpSpPr/>
          <p:nvPr/>
        </p:nvGrpSpPr>
        <p:grpSpPr>
          <a:xfrm>
            <a:off x="-36768725" y="4133"/>
            <a:ext cx="36525088" cy="6889587"/>
            <a:chOff x="12143156" y="4133"/>
            <a:chExt cx="36525088" cy="6889587"/>
          </a:xfrm>
        </p:grpSpPr>
        <p:graphicFrame>
          <p:nvGraphicFramePr>
            <p:cNvPr id="19" name="IMAGE"/>
            <p:cNvGraphicFramePr/>
            <p:nvPr>
              <p:extLst>
                <p:ext uri="{D42A27DB-BD31-4B8C-83A1-F6EECF244321}">
                  <p14:modId xmlns:p14="http://schemas.microsoft.com/office/powerpoint/2010/main" val="3442368490"/>
                </p:ext>
              </p:extLst>
            </p:nvPr>
          </p:nvGraphicFramePr>
          <p:xfrm>
            <a:off x="12143156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20" name="IMAGE"/>
            <p:cNvGraphicFramePr/>
            <p:nvPr>
              <p:extLst>
                <p:ext uri="{D42A27DB-BD31-4B8C-83A1-F6EECF244321}">
                  <p14:modId xmlns:p14="http://schemas.microsoft.com/office/powerpoint/2010/main" val="4199756986"/>
                </p:ext>
              </p:extLst>
            </p:nvPr>
          </p:nvGraphicFramePr>
          <p:xfrm>
            <a:off x="24315176" y="4133"/>
            <a:ext cx="12169901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21" name="IMAGE"/>
            <p:cNvGraphicFramePr/>
            <p:nvPr>
              <p:extLst>
                <p:ext uri="{D42A27DB-BD31-4B8C-83A1-F6EECF244321}">
                  <p14:modId xmlns:p14="http://schemas.microsoft.com/office/powerpoint/2010/main" val="3959243320"/>
                </p:ext>
              </p:extLst>
            </p:nvPr>
          </p:nvGraphicFramePr>
          <p:xfrm>
            <a:off x="36495294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sp>
        <p:nvSpPr>
          <p:cNvPr id="17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SHAPE"/>
          <p:cNvSpPr/>
          <p:nvPr/>
        </p:nvSpPr>
        <p:spPr>
          <a:xfrm>
            <a:off x="3827410" y="1446980"/>
            <a:ext cx="3964040" cy="3964040"/>
          </a:xfrm>
          <a:prstGeom prst="ellipse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15" name="BREAK FAST INCLUDE"/>
          <p:cNvSpPr txBox="1"/>
          <p:nvPr/>
        </p:nvSpPr>
        <p:spPr>
          <a:xfrm>
            <a:off x="3370210" y="2523617"/>
            <a:ext cx="4878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dirty="0">
                <a:solidFill>
                  <a:schemeClr val="bg1"/>
                </a:solidFill>
                <a:latin typeface="Bebas Neue" panose="020B0606020202050201" pitchFamily="34" charset="0"/>
              </a:rPr>
              <a:t>BREAK FAST</a:t>
            </a:r>
            <a:endParaRPr lang="en-US" sz="72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algn="ctr"/>
            <a:r>
              <a:rPr lang="id-ID" sz="7200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en-US" sz="7200" dirty="0">
                <a:solidFill>
                  <a:schemeClr val="bg1"/>
                </a:solidFill>
                <a:latin typeface="Bebas Neue" panose="020B0606020202050201" pitchFamily="34" charset="0"/>
              </a:rPr>
              <a:t>INCLUDED</a:t>
            </a:r>
            <a:endParaRPr lang="id-ID" sz="7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1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86 7.40741E-7 L 2.35204 7.40741E-7 " pathEditMode="fixed" rAng="0" ptsTypes="AA">
                                      <p:cBhvr>
                                        <p:cTn id="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8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35208 7.40741E-7 L 2.01784 7.40741E-7 " pathEditMode="fixed" rAng="0" ptsTypes="AA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SHAPE"/>
          <p:cNvSpPr/>
          <p:nvPr/>
        </p:nvSpPr>
        <p:spPr>
          <a:xfrm>
            <a:off x="3827410" y="1446980"/>
            <a:ext cx="3964040" cy="3964040"/>
          </a:xfrm>
          <a:prstGeom prst="ellipse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9" name="BREAK FAST INCLUDE"/>
          <p:cNvSpPr txBox="1"/>
          <p:nvPr/>
        </p:nvSpPr>
        <p:spPr>
          <a:xfrm>
            <a:off x="3370210" y="2523617"/>
            <a:ext cx="4878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dirty="0">
                <a:solidFill>
                  <a:schemeClr val="bg1"/>
                </a:solidFill>
                <a:latin typeface="Bebas Neue" panose="020B0606020202050201" pitchFamily="34" charset="0"/>
              </a:rPr>
              <a:t>BREAK FAST </a:t>
            </a:r>
            <a:endParaRPr lang="en-US" sz="72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Bebas Neue" panose="020B0606020202050201" pitchFamily="34" charset="0"/>
              </a:rPr>
              <a:t>INCLUDED</a:t>
            </a:r>
            <a:endParaRPr lang="id-ID" sz="7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159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6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over dir="d"/>
      </p:transition>
    </mc:Choice>
    <mc:Fallback xmlns="">
      <p:transition>
        <p:cover dir="d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VACATIONS"/>
          <p:cNvSpPr txBox="1"/>
          <p:nvPr/>
        </p:nvSpPr>
        <p:spPr>
          <a:xfrm>
            <a:off x="1447800" y="2644170"/>
            <a:ext cx="9029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VACATIONS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49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over dir="d"/>
      </p:transition>
    </mc:Choice>
    <mc:Fallback xmlns="">
      <p:transition>
        <p:cover dir="d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>
            <a:fillRect/>
          </a:stretch>
        </p:blipFill>
        <p:spPr/>
      </p:pic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10"/>
          <a:stretch>
            <a:fillRect/>
          </a:stretch>
        </p:blipFill>
        <p:spPr/>
      </p:pic>
      <p:sp>
        <p:nvSpPr>
          <p:cNvPr id="15" name="VACATIONS DAYS PROMO"/>
          <p:cNvSpPr txBox="1"/>
          <p:nvPr/>
        </p:nvSpPr>
        <p:spPr>
          <a:xfrm>
            <a:off x="-1317555" y="2644170"/>
            <a:ext cx="14215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2000" dirty="0">
                <a:solidFill>
                  <a:schemeClr val="bg1"/>
                </a:solidFill>
                <a:latin typeface="Bebas Neue" panose="020B0606020202050201" pitchFamily="34" charset="0"/>
              </a:rPr>
              <a:t>VACATIONS DAYS PROMO</a:t>
            </a:r>
          </a:p>
        </p:txBody>
      </p:sp>
      <p:sp>
        <p:nvSpPr>
          <p:cNvPr id="17" name="UNDERLINE"/>
          <p:cNvSpPr/>
          <p:nvPr/>
        </p:nvSpPr>
        <p:spPr>
          <a:xfrm>
            <a:off x="8031052" y="4001255"/>
            <a:ext cx="2287788" cy="12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14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PROMOTIONS"/>
          <p:cNvSpPr txBox="1"/>
          <p:nvPr/>
        </p:nvSpPr>
        <p:spPr>
          <a:xfrm>
            <a:off x="723900" y="2644170"/>
            <a:ext cx="1047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schemeClr val="bg1">
                    <a:alpha val="77000"/>
                  </a:schemeClr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PROMOTIONS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over dir="d"/>
      </p:transition>
    </mc:Choice>
    <mc:Fallback xmlns="">
      <p:transition>
        <p:cover dir="d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48" b="9648"/>
          <a:stretch>
            <a:fillRect/>
          </a:stretch>
        </p:blipFill>
        <p:spPr/>
      </p:pic>
      <p:sp>
        <p:nvSpPr>
          <p:cNvPr id="3" name="DAYS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DAYS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4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over dir="d"/>
      </p:transition>
    </mc:Choice>
    <mc:Fallback xmlns="">
      <p:transition>
        <p:cover dir="d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b="92"/>
          <a:stretch>
            <a:fillRect/>
          </a:stretch>
        </p:blipFill>
        <p:spPr/>
      </p:pic>
      <p:pic>
        <p:nvPicPr>
          <p:cNvPr id="12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b="92"/>
          <a:stretch>
            <a:fillRect/>
          </a:stretch>
        </p:blipFill>
        <p:spPr/>
      </p:pic>
      <p:sp>
        <p:nvSpPr>
          <p:cNvPr id="27" name="FOR THIS SUMMER"/>
          <p:cNvSpPr txBox="1"/>
          <p:nvPr/>
        </p:nvSpPr>
        <p:spPr>
          <a:xfrm>
            <a:off x="8609889" y="2839586"/>
            <a:ext cx="14553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4000" dirty="0">
                <a:solidFill>
                  <a:schemeClr val="bg1"/>
                </a:solidFill>
                <a:latin typeface="Bebas Neue" panose="020B0606020202050201" pitchFamily="34" charset="0"/>
              </a:rPr>
              <a:t>FOR THIS SUMMER</a:t>
            </a:r>
          </a:p>
        </p:txBody>
      </p:sp>
      <p:sp>
        <p:nvSpPr>
          <p:cNvPr id="30" name="RECTANGLE"/>
          <p:cNvSpPr/>
          <p:nvPr/>
        </p:nvSpPr>
        <p:spPr>
          <a:xfrm>
            <a:off x="13414883" y="4177482"/>
            <a:ext cx="7003033" cy="660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"/>
          <p:cNvSpPr/>
          <p:nvPr/>
        </p:nvSpPr>
        <p:spPr>
          <a:xfrm>
            <a:off x="-7833944" y="2667509"/>
            <a:ext cx="7003033" cy="660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0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b="92"/>
          <a:stretch>
            <a:fillRect/>
          </a:stretch>
        </p:blipFill>
        <p:spPr/>
      </p:pic>
      <p:pic>
        <p:nvPicPr>
          <p:cNvPr id="11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b="92"/>
          <a:stretch>
            <a:fillRect/>
          </a:stretch>
        </p:blipFill>
        <p:spPr/>
      </p:pic>
      <p:sp>
        <p:nvSpPr>
          <p:cNvPr id="27" name="FOR THIS SUMMER"/>
          <p:cNvSpPr txBox="1"/>
          <p:nvPr/>
        </p:nvSpPr>
        <p:spPr>
          <a:xfrm>
            <a:off x="2605456" y="2725286"/>
            <a:ext cx="74366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300" dirty="0">
                <a:solidFill>
                  <a:schemeClr val="bg1"/>
                </a:solidFill>
                <a:latin typeface="Bebas Neue" panose="020B0606020202050201" pitchFamily="34" charset="0"/>
              </a:rPr>
              <a:t>FOR THIS SUMMER</a:t>
            </a:r>
          </a:p>
        </p:txBody>
      </p:sp>
      <p:sp>
        <p:nvSpPr>
          <p:cNvPr id="30" name="RECTANGLE"/>
          <p:cNvSpPr/>
          <p:nvPr/>
        </p:nvSpPr>
        <p:spPr>
          <a:xfrm>
            <a:off x="2822255" y="4063182"/>
            <a:ext cx="7003033" cy="660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"/>
          <p:cNvSpPr/>
          <p:nvPr/>
        </p:nvSpPr>
        <p:spPr>
          <a:xfrm>
            <a:off x="2605456" y="2667509"/>
            <a:ext cx="7003033" cy="660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49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6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7" name="SPRING BREAK FAMILY"/>
          <p:cNvSpPr txBox="1"/>
          <p:nvPr/>
        </p:nvSpPr>
        <p:spPr>
          <a:xfrm>
            <a:off x="3989299" y="2839586"/>
            <a:ext cx="237951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4000" dirty="0">
                <a:solidFill>
                  <a:schemeClr val="bg1"/>
                </a:solidFill>
                <a:latin typeface="Code Bold" panose="020B0604020202020204" pitchFamily="50" charset="0"/>
              </a:rPr>
              <a:t>SPRING BREAK FAMILY</a:t>
            </a:r>
          </a:p>
        </p:txBody>
      </p:sp>
      <p:sp>
        <p:nvSpPr>
          <p:cNvPr id="30" name="RECTANGLE"/>
          <p:cNvSpPr/>
          <p:nvPr/>
        </p:nvSpPr>
        <p:spPr>
          <a:xfrm>
            <a:off x="13414883" y="4177482"/>
            <a:ext cx="7003033" cy="66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410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10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0" name="RECTANGLE"/>
          <p:cNvSpPr/>
          <p:nvPr/>
        </p:nvSpPr>
        <p:spPr>
          <a:xfrm flipV="1">
            <a:off x="1513807" y="2915439"/>
            <a:ext cx="9734764" cy="11893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PRING BREAK FAMILY"/>
          <p:cNvSpPr txBox="1"/>
          <p:nvPr/>
        </p:nvSpPr>
        <p:spPr>
          <a:xfrm>
            <a:off x="1356393" y="2915439"/>
            <a:ext cx="99347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spc="-150" dirty="0">
                <a:solidFill>
                  <a:schemeClr val="bg1"/>
                </a:solidFill>
                <a:latin typeface="Code Bold" panose="020B0604020202020204" pitchFamily="50" charset="0"/>
              </a:rPr>
              <a:t>SPRING BREAK FAMILY</a:t>
            </a:r>
          </a:p>
        </p:txBody>
      </p:sp>
    </p:spTree>
    <p:extLst>
      <p:ext uri="{BB962C8B-B14F-4D97-AF65-F5344CB8AC3E}">
        <p14:creationId xmlns:p14="http://schemas.microsoft.com/office/powerpoint/2010/main" val="18049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/>
      </p:pic>
      <p:pic>
        <p:nvPicPr>
          <p:cNvPr id="10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8" b="7678"/>
          <a:stretch>
            <a:fillRect/>
          </a:stretch>
        </p:blipFill>
        <p:spPr/>
      </p:pic>
      <p:sp>
        <p:nvSpPr>
          <p:cNvPr id="15" name="FRIENDLY PACKAGE"/>
          <p:cNvSpPr txBox="1"/>
          <p:nvPr/>
        </p:nvSpPr>
        <p:spPr>
          <a:xfrm>
            <a:off x="-820297" y="2644170"/>
            <a:ext cx="132213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300" dirty="0">
                <a:solidFill>
                  <a:srgbClr val="00B0F0"/>
                </a:solidFill>
                <a:latin typeface="Code Bold" panose="020B0604020202020204" pitchFamily="50" charset="0"/>
              </a:rPr>
              <a:t>FRIENDLY PACKAGE</a:t>
            </a:r>
          </a:p>
        </p:txBody>
      </p:sp>
      <p:sp>
        <p:nvSpPr>
          <p:cNvPr id="17" name="RECTANGLE"/>
          <p:cNvSpPr/>
          <p:nvPr/>
        </p:nvSpPr>
        <p:spPr>
          <a:xfrm>
            <a:off x="8031052" y="4001255"/>
            <a:ext cx="2287788" cy="12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6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 hasBounce="1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/>
      </p:pic>
      <p:pic>
        <p:nvPicPr>
          <p:cNvPr id="15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/>
      </p:pic>
      <p:sp>
        <p:nvSpPr>
          <p:cNvPr id="18" name="FRIENDLY PACKAGE"/>
          <p:cNvSpPr txBox="1"/>
          <p:nvPr/>
        </p:nvSpPr>
        <p:spPr>
          <a:xfrm>
            <a:off x="1506455" y="2985592"/>
            <a:ext cx="85678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000" b="1" spc="300" dirty="0">
                <a:solidFill>
                  <a:srgbClr val="00B0F0"/>
                </a:solidFill>
                <a:latin typeface="Code Bold" panose="020B0604020202020204" pitchFamily="50" charset="0"/>
              </a:rPr>
              <a:t>FRIENDLY PACKAGE</a:t>
            </a:r>
          </a:p>
        </p:txBody>
      </p:sp>
      <p:sp>
        <p:nvSpPr>
          <p:cNvPr id="22" name="RECTANGLE"/>
          <p:cNvSpPr/>
          <p:nvPr/>
        </p:nvSpPr>
        <p:spPr>
          <a:xfrm>
            <a:off x="2642662" y="4001255"/>
            <a:ext cx="6583680" cy="12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51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18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UMMER FUN"/>
          <p:cNvSpPr txBox="1"/>
          <p:nvPr/>
        </p:nvSpPr>
        <p:spPr>
          <a:xfrm>
            <a:off x="-3140902" y="1851645"/>
            <a:ext cx="1786258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9900" b="1" spc="300" dirty="0">
                <a:solidFill>
                  <a:schemeClr val="bg1">
                    <a:alpha val="80000"/>
                  </a:schemeClr>
                </a:solidFill>
                <a:latin typeface="Code Bold" panose="020B0604020202020204" pitchFamily="50" charset="0"/>
              </a:rPr>
              <a:t>SUMMER FUN</a:t>
            </a:r>
          </a:p>
        </p:txBody>
      </p:sp>
      <p:sp>
        <p:nvSpPr>
          <p:cNvPr id="20" name="RECTANGLE"/>
          <p:cNvSpPr/>
          <p:nvPr/>
        </p:nvSpPr>
        <p:spPr>
          <a:xfrm>
            <a:off x="13843818" y="2644635"/>
            <a:ext cx="8503920" cy="45719"/>
          </a:xfrm>
          <a:prstGeom prst="rect">
            <a:avLst/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"/>
          <p:cNvSpPr/>
          <p:nvPr/>
        </p:nvSpPr>
        <p:spPr>
          <a:xfrm>
            <a:off x="13843818" y="2559654"/>
            <a:ext cx="8503920" cy="13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794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 hasBounce="1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>
          <a:xfrm>
            <a:off x="-1" y="0"/>
            <a:ext cx="12192000" cy="6858000"/>
          </a:xfrm>
        </p:spPr>
      </p:pic>
      <p:pic>
        <p:nvPicPr>
          <p:cNvPr id="1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22" name="YELLOW SHAPE"/>
          <p:cNvSpPr/>
          <p:nvPr/>
        </p:nvSpPr>
        <p:spPr>
          <a:xfrm>
            <a:off x="1551055" y="2687713"/>
            <a:ext cx="8503920" cy="1441601"/>
          </a:xfrm>
          <a:prstGeom prst="rect">
            <a:avLst/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SUMMER FUN"/>
          <p:cNvSpPr txBox="1"/>
          <p:nvPr/>
        </p:nvSpPr>
        <p:spPr>
          <a:xfrm>
            <a:off x="1682532" y="2705725"/>
            <a:ext cx="8215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800" b="1" spc="300" dirty="0">
                <a:solidFill>
                  <a:schemeClr val="bg1"/>
                </a:solidFill>
                <a:latin typeface="Code Bold" panose="020B0604020202020204" pitchFamily="50" charset="0"/>
              </a:rPr>
              <a:t>SUMMER FUN</a:t>
            </a:r>
          </a:p>
        </p:txBody>
      </p:sp>
      <p:sp>
        <p:nvSpPr>
          <p:cNvPr id="20" name="LINE"/>
          <p:cNvSpPr/>
          <p:nvPr/>
        </p:nvSpPr>
        <p:spPr>
          <a:xfrm>
            <a:off x="1551055" y="2559654"/>
            <a:ext cx="8503920" cy="12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LEFT SHAPE"/>
          <p:cNvSpPr/>
          <p:nvPr/>
        </p:nvSpPr>
        <p:spPr>
          <a:xfrm>
            <a:off x="-15973718" y="0"/>
            <a:ext cx="15973718" cy="6858000"/>
          </a:xfrm>
          <a:custGeom>
            <a:avLst/>
            <a:gdLst>
              <a:gd name="connsiteX0" fmla="*/ 0 w 13725833"/>
              <a:gd name="connsiteY0" fmla="*/ 0 h 6858000"/>
              <a:gd name="connsiteX1" fmla="*/ 12163718 w 13725833"/>
              <a:gd name="connsiteY1" fmla="*/ 0 h 6858000"/>
              <a:gd name="connsiteX2" fmla="*/ 13725833 w 13725833"/>
              <a:gd name="connsiteY2" fmla="*/ 3429000 h 6858000"/>
              <a:gd name="connsiteX3" fmla="*/ 12163718 w 13725833"/>
              <a:gd name="connsiteY3" fmla="*/ 6858000 h 6858000"/>
              <a:gd name="connsiteX4" fmla="*/ 0 w 13725833"/>
              <a:gd name="connsiteY4" fmla="*/ 6858000 h 6858000"/>
              <a:gd name="connsiteX5" fmla="*/ 0 w 13725833"/>
              <a:gd name="connsiteY5" fmla="*/ 0 h 6858000"/>
              <a:gd name="connsiteX0" fmla="*/ 0 w 12163718"/>
              <a:gd name="connsiteY0" fmla="*/ 0 h 6858000"/>
              <a:gd name="connsiteX1" fmla="*/ 12163718 w 12163718"/>
              <a:gd name="connsiteY1" fmla="*/ 0 h 6858000"/>
              <a:gd name="connsiteX2" fmla="*/ 12163718 w 12163718"/>
              <a:gd name="connsiteY2" fmla="*/ 6858000 h 6858000"/>
              <a:gd name="connsiteX3" fmla="*/ 0 w 12163718"/>
              <a:gd name="connsiteY3" fmla="*/ 6858000 h 6858000"/>
              <a:gd name="connsiteX4" fmla="*/ 0 w 12163718"/>
              <a:gd name="connsiteY4" fmla="*/ 0 h 6858000"/>
              <a:gd name="connsiteX0" fmla="*/ 0 w 15973718"/>
              <a:gd name="connsiteY0" fmla="*/ 0 h 6858000"/>
              <a:gd name="connsiteX1" fmla="*/ 12163718 w 15973718"/>
              <a:gd name="connsiteY1" fmla="*/ 0 h 6858000"/>
              <a:gd name="connsiteX2" fmla="*/ 15973718 w 15973718"/>
              <a:gd name="connsiteY2" fmla="*/ 6858000 h 6858000"/>
              <a:gd name="connsiteX3" fmla="*/ 0 w 15973718"/>
              <a:gd name="connsiteY3" fmla="*/ 6858000 h 6858000"/>
              <a:gd name="connsiteX4" fmla="*/ 0 w 1597371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3718" h="6858000">
                <a:moveTo>
                  <a:pt x="0" y="0"/>
                </a:moveTo>
                <a:lnTo>
                  <a:pt x="12163718" y="0"/>
                </a:lnTo>
                <a:lnTo>
                  <a:pt x="1597371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IGHT SHAPE"/>
          <p:cNvSpPr/>
          <p:nvPr/>
        </p:nvSpPr>
        <p:spPr>
          <a:xfrm flipH="1">
            <a:off x="12323476" y="0"/>
            <a:ext cx="15973718" cy="6858000"/>
          </a:xfrm>
          <a:custGeom>
            <a:avLst/>
            <a:gdLst>
              <a:gd name="connsiteX0" fmla="*/ 0 w 13725833"/>
              <a:gd name="connsiteY0" fmla="*/ 0 h 6858000"/>
              <a:gd name="connsiteX1" fmla="*/ 12163718 w 13725833"/>
              <a:gd name="connsiteY1" fmla="*/ 0 h 6858000"/>
              <a:gd name="connsiteX2" fmla="*/ 13725833 w 13725833"/>
              <a:gd name="connsiteY2" fmla="*/ 3429000 h 6858000"/>
              <a:gd name="connsiteX3" fmla="*/ 12163718 w 13725833"/>
              <a:gd name="connsiteY3" fmla="*/ 6858000 h 6858000"/>
              <a:gd name="connsiteX4" fmla="*/ 0 w 13725833"/>
              <a:gd name="connsiteY4" fmla="*/ 6858000 h 6858000"/>
              <a:gd name="connsiteX5" fmla="*/ 0 w 13725833"/>
              <a:gd name="connsiteY5" fmla="*/ 0 h 6858000"/>
              <a:gd name="connsiteX0" fmla="*/ 0 w 12163718"/>
              <a:gd name="connsiteY0" fmla="*/ 0 h 6858000"/>
              <a:gd name="connsiteX1" fmla="*/ 12163718 w 12163718"/>
              <a:gd name="connsiteY1" fmla="*/ 0 h 6858000"/>
              <a:gd name="connsiteX2" fmla="*/ 12163718 w 12163718"/>
              <a:gd name="connsiteY2" fmla="*/ 6858000 h 6858000"/>
              <a:gd name="connsiteX3" fmla="*/ 0 w 12163718"/>
              <a:gd name="connsiteY3" fmla="*/ 6858000 h 6858000"/>
              <a:gd name="connsiteX4" fmla="*/ 0 w 12163718"/>
              <a:gd name="connsiteY4" fmla="*/ 0 h 6858000"/>
              <a:gd name="connsiteX0" fmla="*/ 0 w 15973718"/>
              <a:gd name="connsiteY0" fmla="*/ 0 h 6858000"/>
              <a:gd name="connsiteX1" fmla="*/ 12163718 w 15973718"/>
              <a:gd name="connsiteY1" fmla="*/ 0 h 6858000"/>
              <a:gd name="connsiteX2" fmla="*/ 15973718 w 15973718"/>
              <a:gd name="connsiteY2" fmla="*/ 6858000 h 6858000"/>
              <a:gd name="connsiteX3" fmla="*/ 0 w 15973718"/>
              <a:gd name="connsiteY3" fmla="*/ 6858000 h 6858000"/>
              <a:gd name="connsiteX4" fmla="*/ 0 w 1597371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3718" h="6858000">
                <a:moveTo>
                  <a:pt x="0" y="0"/>
                </a:moveTo>
                <a:lnTo>
                  <a:pt x="12163718" y="0"/>
                </a:lnTo>
                <a:lnTo>
                  <a:pt x="1597371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OP SHAPE"/>
          <p:cNvSpPr/>
          <p:nvPr/>
        </p:nvSpPr>
        <p:spPr>
          <a:xfrm>
            <a:off x="-2" y="-9435475"/>
            <a:ext cx="12192002" cy="9435475"/>
          </a:xfrm>
          <a:prstGeom prst="flowChartOffpageConnector">
            <a:avLst/>
          </a:prstGeom>
          <a:solidFill>
            <a:srgbClr val="34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27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1.28008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58333E-6 0 L -1.3129 0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5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2.96296E-6 L 0 1.2935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2" y="1"/>
            <a:ext cx="12191999" cy="6857999"/>
          </a:xfrm>
        </p:spPr>
      </p:pic>
      <p:pic>
        <p:nvPicPr>
          <p:cNvPr id="17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2" y="0"/>
            <a:ext cx="12191999" cy="6858000"/>
          </a:xfrm>
        </p:spPr>
      </p:pic>
      <p:sp>
        <p:nvSpPr>
          <p:cNvPr id="18" name="VACATIONS DAYS PROMO"/>
          <p:cNvSpPr txBox="1"/>
          <p:nvPr/>
        </p:nvSpPr>
        <p:spPr>
          <a:xfrm>
            <a:off x="1247250" y="2644170"/>
            <a:ext cx="90862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dirty="0">
                <a:solidFill>
                  <a:schemeClr val="bg1"/>
                </a:solidFill>
                <a:latin typeface="Bebas Neue" panose="020B0606020202050201" pitchFamily="34" charset="0"/>
              </a:rPr>
              <a:t>VACATIONS DAYS PROMO</a:t>
            </a:r>
          </a:p>
        </p:txBody>
      </p:sp>
      <p:sp>
        <p:nvSpPr>
          <p:cNvPr id="22" name="UNDERLINE"/>
          <p:cNvSpPr/>
          <p:nvPr/>
        </p:nvSpPr>
        <p:spPr>
          <a:xfrm>
            <a:off x="2642662" y="4001255"/>
            <a:ext cx="6583680" cy="12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182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C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SIGHT BIG"/>
          <p:cNvSpPr txBox="1"/>
          <p:nvPr/>
        </p:nvSpPr>
        <p:spPr>
          <a:xfrm>
            <a:off x="-4219864" y="0"/>
            <a:ext cx="21668112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1300" b="1" dirty="0">
                <a:solidFill>
                  <a:schemeClr val="bg1">
                    <a:alpha val="20000"/>
                  </a:schemeClr>
                </a:solidFill>
                <a:latin typeface="Code Bold" panose="020B0604020202020204" pitchFamily="50" charset="0"/>
              </a:rPr>
              <a:t>INSIGHT</a:t>
            </a:r>
          </a:p>
        </p:txBody>
      </p:sp>
      <p:sp>
        <p:nvSpPr>
          <p:cNvPr id="5" name="INSIGHT"/>
          <p:cNvSpPr txBox="1"/>
          <p:nvPr/>
        </p:nvSpPr>
        <p:spPr>
          <a:xfrm>
            <a:off x="3628103" y="2708137"/>
            <a:ext cx="47628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800" b="1" dirty="0">
                <a:solidFill>
                  <a:schemeClr val="bg1"/>
                </a:solidFill>
                <a:latin typeface="Code Bold" panose="020B0604020202020204" pitchFamily="50" charset="0"/>
              </a:rPr>
              <a:t>INSIGHT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C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ACATIONS BIG"/>
          <p:cNvSpPr txBox="1"/>
          <p:nvPr/>
        </p:nvSpPr>
        <p:spPr>
          <a:xfrm>
            <a:off x="-5556778" y="1689027"/>
            <a:ext cx="2287138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3900" b="1" spc="1000" dirty="0">
                <a:solidFill>
                  <a:schemeClr val="bg1">
                    <a:alpha val="21000"/>
                  </a:schemeClr>
                </a:solidFill>
                <a:latin typeface="Code Bold" panose="020B0604020202020204" pitchFamily="50" charset="0"/>
              </a:rPr>
              <a:t>VACATIONS</a:t>
            </a:r>
          </a:p>
        </p:txBody>
      </p:sp>
      <p:sp>
        <p:nvSpPr>
          <p:cNvPr id="6" name="VACATIONS"/>
          <p:cNvSpPr txBox="1"/>
          <p:nvPr/>
        </p:nvSpPr>
        <p:spPr>
          <a:xfrm>
            <a:off x="2857176" y="3066328"/>
            <a:ext cx="651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0" spc="1000" dirty="0">
                <a:solidFill>
                  <a:schemeClr val="bg1"/>
                </a:solidFill>
                <a:latin typeface="Code Bold" panose="020B0604020202020204" pitchFamily="50" charset="0"/>
              </a:rPr>
              <a:t>VACATIONS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29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6" grpId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C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ACATIONS BIG"/>
          <p:cNvSpPr txBox="1"/>
          <p:nvPr/>
        </p:nvSpPr>
        <p:spPr>
          <a:xfrm>
            <a:off x="-1043773" y="2158387"/>
            <a:ext cx="138453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600" b="1" spc="1000" dirty="0">
                <a:solidFill>
                  <a:schemeClr val="bg1">
                    <a:alpha val="21000"/>
                  </a:schemeClr>
                </a:solidFill>
                <a:latin typeface="Code Bold" panose="020B0604020202020204" pitchFamily="50" charset="0"/>
              </a:rPr>
              <a:t>VACATIONS</a:t>
            </a:r>
          </a:p>
        </p:txBody>
      </p:sp>
      <p:sp>
        <p:nvSpPr>
          <p:cNvPr id="6" name="THE"/>
          <p:cNvSpPr txBox="1"/>
          <p:nvPr/>
        </p:nvSpPr>
        <p:spPr>
          <a:xfrm>
            <a:off x="2857176" y="2696996"/>
            <a:ext cx="6515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1000" dirty="0">
                <a:solidFill>
                  <a:schemeClr val="bg1"/>
                </a:solidFill>
                <a:latin typeface="Code Bold" panose="020B0604020202020204" pitchFamily="50" charset="0"/>
              </a:rPr>
              <a:t>THE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12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ACATIONS BIG"/>
          <p:cNvSpPr txBox="1"/>
          <p:nvPr/>
        </p:nvSpPr>
        <p:spPr>
          <a:xfrm>
            <a:off x="-8630998" y="788781"/>
            <a:ext cx="2949177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4400" b="1" spc="1000" dirty="0">
                <a:solidFill>
                  <a:schemeClr val="bg1">
                    <a:alpha val="21000"/>
                  </a:schemeClr>
                </a:solidFill>
                <a:latin typeface="Code Bold" panose="020B0604020202020204" pitchFamily="50" charset="0"/>
              </a:rPr>
              <a:t>VACATIONS</a:t>
            </a:r>
          </a:p>
        </p:txBody>
      </p:sp>
      <p:sp>
        <p:nvSpPr>
          <p:cNvPr id="6" name="ART"/>
          <p:cNvSpPr txBox="1"/>
          <p:nvPr/>
        </p:nvSpPr>
        <p:spPr>
          <a:xfrm>
            <a:off x="2857176" y="1904471"/>
            <a:ext cx="651542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9900" b="1" spc="1000" dirty="0">
                <a:solidFill>
                  <a:schemeClr val="bg1"/>
                </a:solidFill>
                <a:latin typeface="Code Bold" panose="020B0604020202020204" pitchFamily="50" charset="0"/>
              </a:rPr>
              <a:t>ART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9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71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ACATIONS BIG"/>
          <p:cNvSpPr txBox="1"/>
          <p:nvPr/>
        </p:nvSpPr>
        <p:spPr>
          <a:xfrm>
            <a:off x="-1043773" y="2158387"/>
            <a:ext cx="138453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600" b="1" spc="1000" dirty="0">
                <a:solidFill>
                  <a:schemeClr val="bg1">
                    <a:alpha val="21000"/>
                  </a:schemeClr>
                </a:solidFill>
                <a:latin typeface="Code Bold" panose="020B0604020202020204" pitchFamily="50" charset="0"/>
              </a:rPr>
              <a:t>VACATIONS</a:t>
            </a:r>
          </a:p>
        </p:txBody>
      </p:sp>
      <p:sp>
        <p:nvSpPr>
          <p:cNvPr id="6" name="OF TOURING"/>
          <p:cNvSpPr txBox="1"/>
          <p:nvPr/>
        </p:nvSpPr>
        <p:spPr>
          <a:xfrm>
            <a:off x="-571825" y="2696996"/>
            <a:ext cx="13373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spc="1000" dirty="0">
                <a:solidFill>
                  <a:schemeClr val="bg1"/>
                </a:solidFill>
                <a:latin typeface="Code Bold" panose="020B0604020202020204" pitchFamily="50" charset="0"/>
              </a:rPr>
              <a:t>OF TOURING</a:t>
            </a:r>
          </a:p>
        </p:txBody>
      </p:sp>
      <p:sp>
        <p:nvSpPr>
          <p:cNvPr id="5" name="LEFT SHAPE"/>
          <p:cNvSpPr/>
          <p:nvPr/>
        </p:nvSpPr>
        <p:spPr>
          <a:xfrm>
            <a:off x="-15973718" y="0"/>
            <a:ext cx="15973718" cy="6858000"/>
          </a:xfrm>
          <a:custGeom>
            <a:avLst/>
            <a:gdLst>
              <a:gd name="connsiteX0" fmla="*/ 0 w 13725833"/>
              <a:gd name="connsiteY0" fmla="*/ 0 h 6858000"/>
              <a:gd name="connsiteX1" fmla="*/ 12163718 w 13725833"/>
              <a:gd name="connsiteY1" fmla="*/ 0 h 6858000"/>
              <a:gd name="connsiteX2" fmla="*/ 13725833 w 13725833"/>
              <a:gd name="connsiteY2" fmla="*/ 3429000 h 6858000"/>
              <a:gd name="connsiteX3" fmla="*/ 12163718 w 13725833"/>
              <a:gd name="connsiteY3" fmla="*/ 6858000 h 6858000"/>
              <a:gd name="connsiteX4" fmla="*/ 0 w 13725833"/>
              <a:gd name="connsiteY4" fmla="*/ 6858000 h 6858000"/>
              <a:gd name="connsiteX5" fmla="*/ 0 w 13725833"/>
              <a:gd name="connsiteY5" fmla="*/ 0 h 6858000"/>
              <a:gd name="connsiteX0" fmla="*/ 0 w 12163718"/>
              <a:gd name="connsiteY0" fmla="*/ 0 h 6858000"/>
              <a:gd name="connsiteX1" fmla="*/ 12163718 w 12163718"/>
              <a:gd name="connsiteY1" fmla="*/ 0 h 6858000"/>
              <a:gd name="connsiteX2" fmla="*/ 12163718 w 12163718"/>
              <a:gd name="connsiteY2" fmla="*/ 6858000 h 6858000"/>
              <a:gd name="connsiteX3" fmla="*/ 0 w 12163718"/>
              <a:gd name="connsiteY3" fmla="*/ 6858000 h 6858000"/>
              <a:gd name="connsiteX4" fmla="*/ 0 w 12163718"/>
              <a:gd name="connsiteY4" fmla="*/ 0 h 6858000"/>
              <a:gd name="connsiteX0" fmla="*/ 0 w 15973718"/>
              <a:gd name="connsiteY0" fmla="*/ 0 h 6858000"/>
              <a:gd name="connsiteX1" fmla="*/ 12163718 w 15973718"/>
              <a:gd name="connsiteY1" fmla="*/ 0 h 6858000"/>
              <a:gd name="connsiteX2" fmla="*/ 15973718 w 15973718"/>
              <a:gd name="connsiteY2" fmla="*/ 6858000 h 6858000"/>
              <a:gd name="connsiteX3" fmla="*/ 0 w 15973718"/>
              <a:gd name="connsiteY3" fmla="*/ 6858000 h 6858000"/>
              <a:gd name="connsiteX4" fmla="*/ 0 w 1597371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3718" h="6858000">
                <a:moveTo>
                  <a:pt x="0" y="0"/>
                </a:moveTo>
                <a:lnTo>
                  <a:pt x="12163718" y="0"/>
                </a:lnTo>
                <a:lnTo>
                  <a:pt x="1597371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IGHT SHAPE"/>
          <p:cNvSpPr/>
          <p:nvPr/>
        </p:nvSpPr>
        <p:spPr>
          <a:xfrm flipH="1">
            <a:off x="12323476" y="0"/>
            <a:ext cx="15973718" cy="6858000"/>
          </a:xfrm>
          <a:custGeom>
            <a:avLst/>
            <a:gdLst>
              <a:gd name="connsiteX0" fmla="*/ 0 w 13725833"/>
              <a:gd name="connsiteY0" fmla="*/ 0 h 6858000"/>
              <a:gd name="connsiteX1" fmla="*/ 12163718 w 13725833"/>
              <a:gd name="connsiteY1" fmla="*/ 0 h 6858000"/>
              <a:gd name="connsiteX2" fmla="*/ 13725833 w 13725833"/>
              <a:gd name="connsiteY2" fmla="*/ 3429000 h 6858000"/>
              <a:gd name="connsiteX3" fmla="*/ 12163718 w 13725833"/>
              <a:gd name="connsiteY3" fmla="*/ 6858000 h 6858000"/>
              <a:gd name="connsiteX4" fmla="*/ 0 w 13725833"/>
              <a:gd name="connsiteY4" fmla="*/ 6858000 h 6858000"/>
              <a:gd name="connsiteX5" fmla="*/ 0 w 13725833"/>
              <a:gd name="connsiteY5" fmla="*/ 0 h 6858000"/>
              <a:gd name="connsiteX0" fmla="*/ 0 w 12163718"/>
              <a:gd name="connsiteY0" fmla="*/ 0 h 6858000"/>
              <a:gd name="connsiteX1" fmla="*/ 12163718 w 12163718"/>
              <a:gd name="connsiteY1" fmla="*/ 0 h 6858000"/>
              <a:gd name="connsiteX2" fmla="*/ 12163718 w 12163718"/>
              <a:gd name="connsiteY2" fmla="*/ 6858000 h 6858000"/>
              <a:gd name="connsiteX3" fmla="*/ 0 w 12163718"/>
              <a:gd name="connsiteY3" fmla="*/ 6858000 h 6858000"/>
              <a:gd name="connsiteX4" fmla="*/ 0 w 12163718"/>
              <a:gd name="connsiteY4" fmla="*/ 0 h 6858000"/>
              <a:gd name="connsiteX0" fmla="*/ 0 w 15973718"/>
              <a:gd name="connsiteY0" fmla="*/ 0 h 6858000"/>
              <a:gd name="connsiteX1" fmla="*/ 12163718 w 15973718"/>
              <a:gd name="connsiteY1" fmla="*/ 0 h 6858000"/>
              <a:gd name="connsiteX2" fmla="*/ 15973718 w 15973718"/>
              <a:gd name="connsiteY2" fmla="*/ 6858000 h 6858000"/>
              <a:gd name="connsiteX3" fmla="*/ 0 w 15973718"/>
              <a:gd name="connsiteY3" fmla="*/ 6858000 h 6858000"/>
              <a:gd name="connsiteX4" fmla="*/ 0 w 1597371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3718" h="6858000">
                <a:moveTo>
                  <a:pt x="0" y="0"/>
                </a:moveTo>
                <a:lnTo>
                  <a:pt x="12163718" y="0"/>
                </a:lnTo>
                <a:lnTo>
                  <a:pt x="1597371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34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OP SHAPE"/>
          <p:cNvSpPr/>
          <p:nvPr/>
        </p:nvSpPr>
        <p:spPr>
          <a:xfrm>
            <a:off x="-2" y="-9435475"/>
            <a:ext cx="12192002" cy="9435475"/>
          </a:xfrm>
          <a:prstGeom prst="flowChartOffpageConnector">
            <a:avLst/>
          </a:prstGeom>
          <a:solidFill>
            <a:srgbClr val="366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55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875E-6 0 L 1.28008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1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58333E-6 0 L -1.3129 0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5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2.96296E-6 L 0 1.2935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6" grpId="2"/>
      <p:bldP spid="5" grpId="0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0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ONEY BIG"/>
          <p:cNvSpPr txBox="1"/>
          <p:nvPr/>
        </p:nvSpPr>
        <p:spPr>
          <a:xfrm>
            <a:off x="-807799" y="1796749"/>
            <a:ext cx="1384537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3900" b="1" spc="1000" dirty="0">
                <a:solidFill>
                  <a:schemeClr val="bg1">
                    <a:alpha val="21000"/>
                  </a:schemeClr>
                </a:solidFill>
                <a:latin typeface="Code Bold" panose="020B0604020202020204" pitchFamily="50" charset="0"/>
              </a:rPr>
              <a:t>MONEY</a:t>
            </a:r>
          </a:p>
        </p:txBody>
      </p:sp>
      <p:sp>
        <p:nvSpPr>
          <p:cNvPr id="6" name="SAVE YOU"/>
          <p:cNvSpPr txBox="1"/>
          <p:nvPr/>
        </p:nvSpPr>
        <p:spPr>
          <a:xfrm>
            <a:off x="2857176" y="2158387"/>
            <a:ext cx="6515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1000" dirty="0">
                <a:solidFill>
                  <a:schemeClr val="bg1"/>
                </a:solidFill>
                <a:latin typeface="Code Bold" panose="020B0604020202020204" pitchFamily="50" charset="0"/>
              </a:rPr>
              <a:t>SAVE YOUR</a:t>
            </a:r>
          </a:p>
        </p:txBody>
      </p:sp>
      <p:pic>
        <p:nvPicPr>
          <p:cNvPr id="29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" b="46"/>
          <a:stretch>
            <a:fillRect/>
          </a:stretch>
        </p:blipFill>
        <p:spPr/>
      </p:pic>
      <p:pic>
        <p:nvPicPr>
          <p:cNvPr id="21" name="PICTURE PLACEHOLDER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" b="46"/>
          <a:stretch>
            <a:fillRect/>
          </a:stretch>
        </p:blipFill>
        <p:spPr/>
      </p:pic>
      <p:pic>
        <p:nvPicPr>
          <p:cNvPr id="25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" b="46"/>
          <a:stretch>
            <a:fillRect/>
          </a:stretch>
        </p:blipFill>
        <p:spPr/>
      </p:pic>
      <p:sp>
        <p:nvSpPr>
          <p:cNvPr id="30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6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" b="46"/>
          <a:stretch>
            <a:fillRect/>
          </a:stretch>
        </p:blipFill>
        <p:spPr/>
      </p:pic>
      <p:sp>
        <p:nvSpPr>
          <p:cNvPr id="17" name="NEW YORK"/>
          <p:cNvSpPr txBox="1"/>
          <p:nvPr/>
        </p:nvSpPr>
        <p:spPr>
          <a:xfrm>
            <a:off x="2517058" y="2705725"/>
            <a:ext cx="7157884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8800" b="1" dirty="0">
                <a:solidFill>
                  <a:srgbClr val="1E797F"/>
                </a:solidFill>
                <a:latin typeface="Code Bold" panose="020B0604020202020204" pitchFamily="50" charset="0"/>
              </a:rPr>
              <a:t>NEW YORK</a:t>
            </a:r>
          </a:p>
        </p:txBody>
      </p:sp>
      <p:sp>
        <p:nvSpPr>
          <p:cNvPr id="8" name="SHAPE"/>
          <p:cNvSpPr/>
          <p:nvPr/>
        </p:nvSpPr>
        <p:spPr>
          <a:xfrm>
            <a:off x="8917857" y="0"/>
            <a:ext cx="3274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HAPE"/>
          <p:cNvSpPr/>
          <p:nvPr/>
        </p:nvSpPr>
        <p:spPr>
          <a:xfrm>
            <a:off x="5840361" y="0"/>
            <a:ext cx="31561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HAPE"/>
          <p:cNvSpPr/>
          <p:nvPr/>
        </p:nvSpPr>
        <p:spPr>
          <a:xfrm>
            <a:off x="2762865" y="0"/>
            <a:ext cx="30774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HAPE"/>
          <p:cNvSpPr/>
          <p:nvPr/>
        </p:nvSpPr>
        <p:spPr>
          <a:xfrm>
            <a:off x="0" y="0"/>
            <a:ext cx="27628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1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1" animBg="1"/>
      <p:bldP spid="9" grpId="1" animBg="1"/>
      <p:bldP spid="10" grpId="1" animBg="1"/>
      <p:bldP spid="11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12" name="PARIS"/>
          <p:cNvSpPr txBox="1"/>
          <p:nvPr/>
        </p:nvSpPr>
        <p:spPr>
          <a:xfrm>
            <a:off x="3578942" y="2705725"/>
            <a:ext cx="50341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1500" b="1" dirty="0">
                <a:solidFill>
                  <a:schemeClr val="bg1"/>
                </a:solidFill>
                <a:latin typeface="Code Bold" panose="020B0604020202020204" pitchFamily="50" charset="0"/>
              </a:rPr>
              <a:t>PARIS</a:t>
            </a:r>
          </a:p>
        </p:txBody>
      </p:sp>
      <p:sp>
        <p:nvSpPr>
          <p:cNvPr id="8" name="SHAPE"/>
          <p:cNvSpPr/>
          <p:nvPr/>
        </p:nvSpPr>
        <p:spPr>
          <a:xfrm>
            <a:off x="8917857" y="0"/>
            <a:ext cx="3274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HAPE"/>
          <p:cNvSpPr/>
          <p:nvPr/>
        </p:nvSpPr>
        <p:spPr>
          <a:xfrm>
            <a:off x="5840361" y="0"/>
            <a:ext cx="31561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HAPE"/>
          <p:cNvSpPr/>
          <p:nvPr/>
        </p:nvSpPr>
        <p:spPr>
          <a:xfrm>
            <a:off x="2762865" y="0"/>
            <a:ext cx="30774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HAPE"/>
          <p:cNvSpPr/>
          <p:nvPr/>
        </p:nvSpPr>
        <p:spPr>
          <a:xfrm>
            <a:off x="0" y="0"/>
            <a:ext cx="27628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43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1" animBg="1"/>
      <p:bldP spid="9" grpId="1" animBg="1"/>
      <p:bldP spid="10" grpId="1" animBg="1"/>
      <p:bldP spid="11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2" name="CHINA"/>
          <p:cNvSpPr txBox="1"/>
          <p:nvPr/>
        </p:nvSpPr>
        <p:spPr>
          <a:xfrm>
            <a:off x="3578942" y="2705725"/>
            <a:ext cx="50341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1500" b="1" dirty="0">
                <a:solidFill>
                  <a:schemeClr val="bg1"/>
                </a:solidFill>
                <a:latin typeface="Code Bold" panose="020B0604020202020204" pitchFamily="50" charset="0"/>
              </a:rPr>
              <a:t>CHINA</a:t>
            </a:r>
          </a:p>
        </p:txBody>
      </p:sp>
      <p:sp>
        <p:nvSpPr>
          <p:cNvPr id="8" name="SHAPE"/>
          <p:cNvSpPr/>
          <p:nvPr/>
        </p:nvSpPr>
        <p:spPr>
          <a:xfrm>
            <a:off x="0" y="4567773"/>
            <a:ext cx="12192000" cy="229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HAPE"/>
          <p:cNvSpPr/>
          <p:nvPr/>
        </p:nvSpPr>
        <p:spPr>
          <a:xfrm>
            <a:off x="0" y="2711668"/>
            <a:ext cx="12192000" cy="1856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HAPE"/>
          <p:cNvSpPr/>
          <p:nvPr/>
        </p:nvSpPr>
        <p:spPr>
          <a:xfrm>
            <a:off x="0" y="1355834"/>
            <a:ext cx="12192000" cy="1364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HAPE"/>
          <p:cNvSpPr/>
          <p:nvPr/>
        </p:nvSpPr>
        <p:spPr>
          <a:xfrm>
            <a:off x="0" y="0"/>
            <a:ext cx="12192000" cy="1355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8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1" animBg="1"/>
      <p:bldP spid="9" grpId="1" animBg="1"/>
      <p:bldP spid="10" grpId="1" animBg="1"/>
      <p:bldP spid="11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9" b="6169"/>
          <a:stretch>
            <a:fillRect/>
          </a:stretch>
        </p:blipFill>
        <p:spPr/>
      </p:pic>
      <p:sp>
        <p:nvSpPr>
          <p:cNvPr id="12" name="ROME"/>
          <p:cNvSpPr txBox="1"/>
          <p:nvPr/>
        </p:nvSpPr>
        <p:spPr>
          <a:xfrm>
            <a:off x="3578942" y="2705725"/>
            <a:ext cx="50341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1500" b="1" dirty="0">
                <a:solidFill>
                  <a:schemeClr val="bg1"/>
                </a:solidFill>
                <a:latin typeface="Code Bold" panose="020B0604020202020204" pitchFamily="50" charset="0"/>
              </a:rPr>
              <a:t>ROME</a:t>
            </a:r>
          </a:p>
        </p:txBody>
      </p:sp>
      <p:sp>
        <p:nvSpPr>
          <p:cNvPr id="8" name="SHAPE"/>
          <p:cNvSpPr/>
          <p:nvPr/>
        </p:nvSpPr>
        <p:spPr>
          <a:xfrm rot="1335190">
            <a:off x="10491684" y="-2889405"/>
            <a:ext cx="3259738" cy="13918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HAPE"/>
          <p:cNvSpPr/>
          <p:nvPr/>
        </p:nvSpPr>
        <p:spPr>
          <a:xfrm rot="1335190">
            <a:off x="6400285" y="-3100759"/>
            <a:ext cx="4136482" cy="13918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HAPE"/>
          <p:cNvSpPr/>
          <p:nvPr/>
        </p:nvSpPr>
        <p:spPr>
          <a:xfrm rot="1335190">
            <a:off x="2468517" y="-3458940"/>
            <a:ext cx="3780421" cy="13918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SHAPE"/>
          <p:cNvSpPr/>
          <p:nvPr/>
        </p:nvSpPr>
        <p:spPr>
          <a:xfrm rot="1335190">
            <a:off x="-1269172" y="-3856000"/>
            <a:ext cx="3709853" cy="13918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IMAGE GROUP"/>
          <p:cNvGrpSpPr/>
          <p:nvPr/>
        </p:nvGrpSpPr>
        <p:grpSpPr>
          <a:xfrm>
            <a:off x="-36768725" y="4133"/>
            <a:ext cx="36525088" cy="6889587"/>
            <a:chOff x="12143156" y="4133"/>
            <a:chExt cx="36525088" cy="6889587"/>
          </a:xfrm>
        </p:grpSpPr>
        <p:graphicFrame>
          <p:nvGraphicFramePr>
            <p:cNvPr id="19" name="IMAGE"/>
            <p:cNvGraphicFramePr/>
            <p:nvPr>
              <p:extLst>
                <p:ext uri="{D42A27DB-BD31-4B8C-83A1-F6EECF244321}">
                  <p14:modId xmlns:p14="http://schemas.microsoft.com/office/powerpoint/2010/main" val="30501189"/>
                </p:ext>
              </p:extLst>
            </p:nvPr>
          </p:nvGraphicFramePr>
          <p:xfrm>
            <a:off x="12143156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20" name="IMAGE"/>
            <p:cNvGraphicFramePr/>
            <p:nvPr>
              <p:extLst>
                <p:ext uri="{D42A27DB-BD31-4B8C-83A1-F6EECF244321}">
                  <p14:modId xmlns:p14="http://schemas.microsoft.com/office/powerpoint/2010/main" val="1017157015"/>
                </p:ext>
              </p:extLst>
            </p:nvPr>
          </p:nvGraphicFramePr>
          <p:xfrm>
            <a:off x="24315176" y="4133"/>
            <a:ext cx="12169901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21" name="IMAGE"/>
            <p:cNvGraphicFramePr/>
            <p:nvPr>
              <p:extLst>
                <p:ext uri="{D42A27DB-BD31-4B8C-83A1-F6EECF244321}">
                  <p14:modId xmlns:p14="http://schemas.microsoft.com/office/powerpoint/2010/main" val="1614421197"/>
                </p:ext>
              </p:extLst>
            </p:nvPr>
          </p:nvGraphicFramePr>
          <p:xfrm>
            <a:off x="36495294" y="4133"/>
            <a:ext cx="12172950" cy="68895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</p:grpSp>
      <p:sp>
        <p:nvSpPr>
          <p:cNvPr id="22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50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486 7.40741E-7 L 2.35204 7.40741E-7 " pathEditMode="fixed" rAng="0" ptsTypes="AA">
                                      <p:cBhvr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85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35208 7.40741E-7 L 2.01784 7.40741E-7 " pathEditMode="fixed" rAng="0" ptsTypes="AA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8" name="VACATIONS DAYS PROMO"/>
          <p:cNvSpPr txBox="1"/>
          <p:nvPr/>
        </p:nvSpPr>
        <p:spPr>
          <a:xfrm>
            <a:off x="1247250" y="2644170"/>
            <a:ext cx="90862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dirty="0">
                <a:solidFill>
                  <a:schemeClr val="bg1"/>
                </a:solidFill>
                <a:latin typeface="Bebas Neue" panose="020B0606020202050201" pitchFamily="34" charset="0"/>
              </a:rPr>
              <a:t>VACATIONS DAYS PROMO</a:t>
            </a:r>
          </a:p>
        </p:txBody>
      </p:sp>
      <p:sp>
        <p:nvSpPr>
          <p:cNvPr id="22" name="UNDERLINE"/>
          <p:cNvSpPr/>
          <p:nvPr/>
        </p:nvSpPr>
        <p:spPr>
          <a:xfrm>
            <a:off x="2642662" y="4001255"/>
            <a:ext cx="6583680" cy="12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670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OVAL SHAPE"/>
          <p:cNvSpPr/>
          <p:nvPr/>
        </p:nvSpPr>
        <p:spPr>
          <a:xfrm>
            <a:off x="3548917" y="1168487"/>
            <a:ext cx="4521026" cy="4521026"/>
          </a:xfrm>
          <a:prstGeom prst="ellipse">
            <a:avLst/>
          </a:prstGeom>
          <a:solidFill>
            <a:srgbClr val="34CCD4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7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SHAPE"/>
          <p:cNvSpPr/>
          <p:nvPr/>
        </p:nvSpPr>
        <p:spPr>
          <a:xfrm>
            <a:off x="3827410" y="1446980"/>
            <a:ext cx="3964040" cy="3964040"/>
          </a:xfrm>
          <a:prstGeom prst="ellipse">
            <a:avLst/>
          </a:prstGeom>
          <a:solidFill>
            <a:srgbClr val="34CCD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9" name="AMAZING HOLIDAYS"/>
          <p:cNvSpPr txBox="1"/>
          <p:nvPr/>
        </p:nvSpPr>
        <p:spPr>
          <a:xfrm>
            <a:off x="3370210" y="2307981"/>
            <a:ext cx="487844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dirty="0">
                <a:solidFill>
                  <a:schemeClr val="bg1"/>
                </a:solidFill>
                <a:latin typeface="Bebas Neue" panose="020B0606020202050201" pitchFamily="34" charset="0"/>
              </a:rPr>
              <a:t>AMAZING</a:t>
            </a:r>
          </a:p>
          <a:p>
            <a:pPr algn="ctr"/>
            <a:r>
              <a:rPr lang="id-ID" sz="8000" dirty="0">
                <a:solidFill>
                  <a:schemeClr val="bg1"/>
                </a:solidFill>
                <a:latin typeface="Bebas Neue" panose="020B0606020202050201" pitchFamily="34" charset="0"/>
              </a:rPr>
              <a:t>HOLIDAYS</a:t>
            </a:r>
          </a:p>
        </p:txBody>
      </p:sp>
    </p:spTree>
    <p:extLst>
      <p:ext uri="{BB962C8B-B14F-4D97-AF65-F5344CB8AC3E}">
        <p14:creationId xmlns:p14="http://schemas.microsoft.com/office/powerpoint/2010/main" val="23284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921847"/>
      </p:ext>
    </p:extLst>
  </p:cSld>
  <p:clrMapOvr>
    <a:masterClrMapping/>
  </p:clrMapOvr>
  <p:transition>
    <p:cover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LL BIG"/>
          <p:cNvSpPr txBox="1"/>
          <p:nvPr/>
        </p:nvSpPr>
        <p:spPr>
          <a:xfrm>
            <a:off x="-1159121" y="0"/>
            <a:ext cx="14303916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1300" b="1" dirty="0">
                <a:solidFill>
                  <a:schemeClr val="bg1">
                    <a:alpha val="17000"/>
                  </a:schemeClr>
                </a:solidFill>
                <a:latin typeface="Code Bold" panose="020B0604020202020204" pitchFamily="50" charset="0"/>
              </a:rPr>
              <a:t>CALL</a:t>
            </a:r>
          </a:p>
        </p:txBody>
      </p:sp>
      <p:sp>
        <p:nvSpPr>
          <p:cNvPr id="15" name="CALL TODAL"/>
          <p:cNvSpPr txBox="1"/>
          <p:nvPr/>
        </p:nvSpPr>
        <p:spPr>
          <a:xfrm>
            <a:off x="2660771" y="2705100"/>
            <a:ext cx="66641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000" b="1" dirty="0">
                <a:solidFill>
                  <a:schemeClr val="bg1"/>
                </a:solidFill>
                <a:latin typeface="Code Bold" panose="020B0604020202020204" pitchFamily="50" charset="0"/>
              </a:rPr>
              <a:t>CALL TODA</a:t>
            </a:r>
            <a:r>
              <a:rPr lang="en-US" sz="8000" b="1" dirty="0">
                <a:solidFill>
                  <a:schemeClr val="bg1"/>
                </a:solidFill>
                <a:latin typeface="Code Bold" panose="020B0604020202020204" pitchFamily="50" charset="0"/>
              </a:rPr>
              <a:t>Y</a:t>
            </a:r>
            <a:endParaRPr lang="id-ID" sz="8000" b="1" dirty="0">
              <a:solidFill>
                <a:schemeClr val="bg1"/>
              </a:solidFill>
              <a:latin typeface="Code Bold" panose="020B060402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21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5" grpId="0"/>
      <p:bldP spid="15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ORE BIG"/>
          <p:cNvSpPr txBox="1"/>
          <p:nvPr/>
        </p:nvSpPr>
        <p:spPr>
          <a:xfrm>
            <a:off x="-5544936" y="-1400385"/>
            <a:ext cx="23075549" cy="92486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59500" b="1" dirty="0">
                <a:solidFill>
                  <a:schemeClr val="bg1">
                    <a:alpha val="17000"/>
                  </a:schemeClr>
                </a:solidFill>
                <a:latin typeface="Code Bold" panose="020B0604020202020204" pitchFamily="50" charset="0"/>
              </a:rPr>
              <a:t>MORE</a:t>
            </a:r>
          </a:p>
        </p:txBody>
      </p:sp>
      <p:sp>
        <p:nvSpPr>
          <p:cNvPr id="15" name="FOR MORE"/>
          <p:cNvSpPr txBox="1"/>
          <p:nvPr/>
        </p:nvSpPr>
        <p:spPr>
          <a:xfrm>
            <a:off x="-976377" y="2039763"/>
            <a:ext cx="13938431" cy="31547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d-ID" sz="19900" b="1" dirty="0">
                <a:solidFill>
                  <a:schemeClr val="bg1"/>
                </a:solidFill>
                <a:latin typeface="Code Bold" panose="020B0604020202020204" pitchFamily="50" charset="0"/>
              </a:rPr>
              <a:t>FOR MORE</a:t>
            </a:r>
          </a:p>
        </p:txBody>
      </p:sp>
    </p:spTree>
    <p:extLst>
      <p:ext uri="{BB962C8B-B14F-4D97-AF65-F5344CB8AC3E}">
        <p14:creationId xmlns:p14="http://schemas.microsoft.com/office/powerpoint/2010/main" val="31981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/>
      <p:bldP spid="15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ETAIL BIG"/>
          <p:cNvSpPr txBox="1"/>
          <p:nvPr/>
        </p:nvSpPr>
        <p:spPr>
          <a:xfrm>
            <a:off x="-5232767" y="0"/>
            <a:ext cx="2245121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1300" b="1" dirty="0">
                <a:solidFill>
                  <a:schemeClr val="bg1">
                    <a:alpha val="17000"/>
                  </a:schemeClr>
                </a:solidFill>
                <a:latin typeface="Code Bold" panose="020B0604020202020204" pitchFamily="50" charset="0"/>
              </a:rPr>
              <a:t>DETAIL</a:t>
            </a:r>
            <a:r>
              <a:rPr lang="en-US" sz="41300" b="1" dirty="0">
                <a:solidFill>
                  <a:schemeClr val="bg1">
                    <a:alpha val="17000"/>
                  </a:schemeClr>
                </a:solidFill>
                <a:latin typeface="Code Bold" panose="020B0604020202020204" pitchFamily="50" charset="0"/>
              </a:rPr>
              <a:t>S</a:t>
            </a:r>
            <a:endParaRPr lang="id-ID" sz="41300" b="1" dirty="0">
              <a:solidFill>
                <a:schemeClr val="bg1">
                  <a:alpha val="17000"/>
                </a:schemeClr>
              </a:solidFill>
              <a:latin typeface="Code Bold" panose="020B0604020202020204" pitchFamily="50" charset="0"/>
            </a:endParaRPr>
          </a:p>
        </p:txBody>
      </p:sp>
      <p:sp>
        <p:nvSpPr>
          <p:cNvPr id="15" name="DETAIL"/>
          <p:cNvSpPr txBox="1"/>
          <p:nvPr/>
        </p:nvSpPr>
        <p:spPr>
          <a:xfrm>
            <a:off x="2180481" y="2115963"/>
            <a:ext cx="762471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3800" b="1" dirty="0">
                <a:solidFill>
                  <a:schemeClr val="bg1"/>
                </a:solidFill>
                <a:latin typeface="Code Bold" panose="020B0604020202020204" pitchFamily="50" charset="0"/>
              </a:rPr>
              <a:t>DETAIL</a:t>
            </a:r>
            <a:r>
              <a:rPr lang="en-US" sz="13800" b="1" dirty="0">
                <a:solidFill>
                  <a:schemeClr val="bg1"/>
                </a:solidFill>
                <a:latin typeface="Code Bold" panose="020B0604020202020204" pitchFamily="50" charset="0"/>
              </a:rPr>
              <a:t>S</a:t>
            </a:r>
            <a:endParaRPr lang="id-ID" sz="13800" b="1" dirty="0">
              <a:solidFill>
                <a:schemeClr val="bg1"/>
              </a:solidFill>
              <a:latin typeface="Code Bold" panose="020B0604020202020204" pitchFamily="50" charset="0"/>
            </a:endParaRPr>
          </a:p>
        </p:txBody>
      </p:sp>
      <p:sp>
        <p:nvSpPr>
          <p:cNvPr id="4" name="LEFT SHAPE"/>
          <p:cNvSpPr/>
          <p:nvPr/>
        </p:nvSpPr>
        <p:spPr>
          <a:xfrm>
            <a:off x="-15973718" y="0"/>
            <a:ext cx="15973718" cy="6858000"/>
          </a:xfrm>
          <a:custGeom>
            <a:avLst/>
            <a:gdLst>
              <a:gd name="connsiteX0" fmla="*/ 0 w 13725833"/>
              <a:gd name="connsiteY0" fmla="*/ 0 h 6858000"/>
              <a:gd name="connsiteX1" fmla="*/ 12163718 w 13725833"/>
              <a:gd name="connsiteY1" fmla="*/ 0 h 6858000"/>
              <a:gd name="connsiteX2" fmla="*/ 13725833 w 13725833"/>
              <a:gd name="connsiteY2" fmla="*/ 3429000 h 6858000"/>
              <a:gd name="connsiteX3" fmla="*/ 12163718 w 13725833"/>
              <a:gd name="connsiteY3" fmla="*/ 6858000 h 6858000"/>
              <a:gd name="connsiteX4" fmla="*/ 0 w 13725833"/>
              <a:gd name="connsiteY4" fmla="*/ 6858000 h 6858000"/>
              <a:gd name="connsiteX5" fmla="*/ 0 w 13725833"/>
              <a:gd name="connsiteY5" fmla="*/ 0 h 6858000"/>
              <a:gd name="connsiteX0" fmla="*/ 0 w 12163718"/>
              <a:gd name="connsiteY0" fmla="*/ 0 h 6858000"/>
              <a:gd name="connsiteX1" fmla="*/ 12163718 w 12163718"/>
              <a:gd name="connsiteY1" fmla="*/ 0 h 6858000"/>
              <a:gd name="connsiteX2" fmla="*/ 12163718 w 12163718"/>
              <a:gd name="connsiteY2" fmla="*/ 6858000 h 6858000"/>
              <a:gd name="connsiteX3" fmla="*/ 0 w 12163718"/>
              <a:gd name="connsiteY3" fmla="*/ 6858000 h 6858000"/>
              <a:gd name="connsiteX4" fmla="*/ 0 w 12163718"/>
              <a:gd name="connsiteY4" fmla="*/ 0 h 6858000"/>
              <a:gd name="connsiteX0" fmla="*/ 0 w 15973718"/>
              <a:gd name="connsiteY0" fmla="*/ 0 h 6858000"/>
              <a:gd name="connsiteX1" fmla="*/ 12163718 w 15973718"/>
              <a:gd name="connsiteY1" fmla="*/ 0 h 6858000"/>
              <a:gd name="connsiteX2" fmla="*/ 15973718 w 15973718"/>
              <a:gd name="connsiteY2" fmla="*/ 6858000 h 6858000"/>
              <a:gd name="connsiteX3" fmla="*/ 0 w 15973718"/>
              <a:gd name="connsiteY3" fmla="*/ 6858000 h 6858000"/>
              <a:gd name="connsiteX4" fmla="*/ 0 w 1597371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3718" h="6858000">
                <a:moveTo>
                  <a:pt x="0" y="0"/>
                </a:moveTo>
                <a:lnTo>
                  <a:pt x="12163718" y="0"/>
                </a:lnTo>
                <a:lnTo>
                  <a:pt x="1597371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IGHT SHAPE"/>
          <p:cNvSpPr/>
          <p:nvPr/>
        </p:nvSpPr>
        <p:spPr>
          <a:xfrm flipH="1">
            <a:off x="12323476" y="0"/>
            <a:ext cx="15973718" cy="6858000"/>
          </a:xfrm>
          <a:custGeom>
            <a:avLst/>
            <a:gdLst>
              <a:gd name="connsiteX0" fmla="*/ 0 w 13725833"/>
              <a:gd name="connsiteY0" fmla="*/ 0 h 6858000"/>
              <a:gd name="connsiteX1" fmla="*/ 12163718 w 13725833"/>
              <a:gd name="connsiteY1" fmla="*/ 0 h 6858000"/>
              <a:gd name="connsiteX2" fmla="*/ 13725833 w 13725833"/>
              <a:gd name="connsiteY2" fmla="*/ 3429000 h 6858000"/>
              <a:gd name="connsiteX3" fmla="*/ 12163718 w 13725833"/>
              <a:gd name="connsiteY3" fmla="*/ 6858000 h 6858000"/>
              <a:gd name="connsiteX4" fmla="*/ 0 w 13725833"/>
              <a:gd name="connsiteY4" fmla="*/ 6858000 h 6858000"/>
              <a:gd name="connsiteX5" fmla="*/ 0 w 13725833"/>
              <a:gd name="connsiteY5" fmla="*/ 0 h 6858000"/>
              <a:gd name="connsiteX0" fmla="*/ 0 w 12163718"/>
              <a:gd name="connsiteY0" fmla="*/ 0 h 6858000"/>
              <a:gd name="connsiteX1" fmla="*/ 12163718 w 12163718"/>
              <a:gd name="connsiteY1" fmla="*/ 0 h 6858000"/>
              <a:gd name="connsiteX2" fmla="*/ 12163718 w 12163718"/>
              <a:gd name="connsiteY2" fmla="*/ 6858000 h 6858000"/>
              <a:gd name="connsiteX3" fmla="*/ 0 w 12163718"/>
              <a:gd name="connsiteY3" fmla="*/ 6858000 h 6858000"/>
              <a:gd name="connsiteX4" fmla="*/ 0 w 12163718"/>
              <a:gd name="connsiteY4" fmla="*/ 0 h 6858000"/>
              <a:gd name="connsiteX0" fmla="*/ 0 w 15973718"/>
              <a:gd name="connsiteY0" fmla="*/ 0 h 6858000"/>
              <a:gd name="connsiteX1" fmla="*/ 12163718 w 15973718"/>
              <a:gd name="connsiteY1" fmla="*/ 0 h 6858000"/>
              <a:gd name="connsiteX2" fmla="*/ 15973718 w 15973718"/>
              <a:gd name="connsiteY2" fmla="*/ 6858000 h 6858000"/>
              <a:gd name="connsiteX3" fmla="*/ 0 w 15973718"/>
              <a:gd name="connsiteY3" fmla="*/ 6858000 h 6858000"/>
              <a:gd name="connsiteX4" fmla="*/ 0 w 1597371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3718" h="6858000">
                <a:moveTo>
                  <a:pt x="0" y="0"/>
                </a:moveTo>
                <a:lnTo>
                  <a:pt x="12163718" y="0"/>
                </a:lnTo>
                <a:lnTo>
                  <a:pt x="1597371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OP SHAPE"/>
          <p:cNvSpPr/>
          <p:nvPr/>
        </p:nvSpPr>
        <p:spPr>
          <a:xfrm>
            <a:off x="-2" y="-9435475"/>
            <a:ext cx="12192002" cy="9435475"/>
          </a:xfrm>
          <a:prstGeom prst="flowChartOffpageConnector">
            <a:avLst/>
          </a:prstGeom>
          <a:solidFill>
            <a:srgbClr val="34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36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875E-6 0 L 1.28008 0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1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58333E-6 0 L -1.3129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5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2.96296E-6 L 0 1.2935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5" grpId="0"/>
      <p:bldP spid="15" grpId="1"/>
      <p:bldP spid="4" grpId="0" animBg="1"/>
      <p:bldP spid="5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C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SIGHT BIG"/>
          <p:cNvSpPr txBox="1"/>
          <p:nvPr/>
        </p:nvSpPr>
        <p:spPr>
          <a:xfrm>
            <a:off x="-4219864" y="0"/>
            <a:ext cx="21668112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1300" b="1" dirty="0">
                <a:solidFill>
                  <a:schemeClr val="bg1">
                    <a:alpha val="20000"/>
                  </a:schemeClr>
                </a:solidFill>
                <a:latin typeface="Code Bold" panose="020B0604020202020204" pitchFamily="50" charset="0"/>
              </a:rPr>
              <a:t>INSIGHT</a:t>
            </a:r>
          </a:p>
        </p:txBody>
      </p:sp>
      <p:sp>
        <p:nvSpPr>
          <p:cNvPr id="5" name="YOUR PHONE"/>
          <p:cNvSpPr txBox="1"/>
          <p:nvPr/>
        </p:nvSpPr>
        <p:spPr>
          <a:xfrm>
            <a:off x="1752636" y="2708137"/>
            <a:ext cx="86805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800" b="1" dirty="0">
                <a:solidFill>
                  <a:schemeClr val="bg1"/>
                </a:solidFill>
                <a:latin typeface="Code Bold" panose="020B0604020202020204" pitchFamily="50" charset="0"/>
              </a:rPr>
              <a:t>+62 8123 456 78</a:t>
            </a:r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98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5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C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ACATIONS BIG"/>
          <p:cNvSpPr txBox="1"/>
          <p:nvPr/>
        </p:nvSpPr>
        <p:spPr>
          <a:xfrm>
            <a:off x="-5556778" y="1689027"/>
            <a:ext cx="2287138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3900" b="1" spc="1000" dirty="0">
                <a:solidFill>
                  <a:schemeClr val="bg1">
                    <a:alpha val="21000"/>
                  </a:schemeClr>
                </a:solidFill>
                <a:latin typeface="Code Bold" panose="020B0604020202020204" pitchFamily="50" charset="0"/>
              </a:rPr>
              <a:t>VACATIONS</a:t>
            </a:r>
          </a:p>
        </p:txBody>
      </p:sp>
      <p:sp>
        <p:nvSpPr>
          <p:cNvPr id="6" name="OUR VISIT"/>
          <p:cNvSpPr txBox="1"/>
          <p:nvPr/>
        </p:nvSpPr>
        <p:spPr>
          <a:xfrm>
            <a:off x="2857176" y="3066328"/>
            <a:ext cx="651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0" spc="1000" dirty="0">
                <a:solidFill>
                  <a:schemeClr val="bg1"/>
                </a:solidFill>
                <a:latin typeface="Code Bold" panose="020B0604020202020204" pitchFamily="50" charset="0"/>
              </a:rPr>
              <a:t>OR VISIT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79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6" grpId="2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C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ACATIONS BIG"/>
          <p:cNvSpPr txBox="1"/>
          <p:nvPr/>
        </p:nvSpPr>
        <p:spPr>
          <a:xfrm>
            <a:off x="-1043773" y="2158387"/>
            <a:ext cx="138453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600" b="1" spc="1000" dirty="0">
                <a:solidFill>
                  <a:schemeClr val="bg1">
                    <a:alpha val="21000"/>
                  </a:schemeClr>
                </a:solidFill>
                <a:latin typeface="Code Bold" panose="020B0604020202020204" pitchFamily="50" charset="0"/>
              </a:rPr>
              <a:t>VACATIONS</a:t>
            </a:r>
          </a:p>
        </p:txBody>
      </p:sp>
      <p:sp>
        <p:nvSpPr>
          <p:cNvPr id="6" name="OUR"/>
          <p:cNvSpPr txBox="1"/>
          <p:nvPr/>
        </p:nvSpPr>
        <p:spPr>
          <a:xfrm>
            <a:off x="2857176" y="2696996"/>
            <a:ext cx="6515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1000" dirty="0">
                <a:solidFill>
                  <a:schemeClr val="bg1"/>
                </a:solidFill>
                <a:latin typeface="Code Bold" panose="020B0604020202020204" pitchFamily="50" charset="0"/>
              </a:rPr>
              <a:t>OUR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18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ACATIONS BIG"/>
          <p:cNvSpPr txBox="1"/>
          <p:nvPr/>
        </p:nvSpPr>
        <p:spPr>
          <a:xfrm>
            <a:off x="-8630998" y="788781"/>
            <a:ext cx="2949177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4400" b="1" spc="1000" dirty="0">
                <a:solidFill>
                  <a:schemeClr val="bg1">
                    <a:alpha val="21000"/>
                  </a:schemeClr>
                </a:solidFill>
                <a:latin typeface="Code Bold" panose="020B0604020202020204" pitchFamily="50" charset="0"/>
              </a:rPr>
              <a:t>VACATIONS</a:t>
            </a:r>
          </a:p>
        </p:txBody>
      </p:sp>
      <p:sp>
        <p:nvSpPr>
          <p:cNvPr id="6" name="WEBSITE"/>
          <p:cNvSpPr txBox="1"/>
          <p:nvPr/>
        </p:nvSpPr>
        <p:spPr>
          <a:xfrm>
            <a:off x="-2879785" y="2321004"/>
            <a:ext cx="179454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800" b="1" spc="1000" dirty="0">
                <a:solidFill>
                  <a:schemeClr val="bg1"/>
                </a:solidFill>
                <a:latin typeface="Code Bold" panose="020B0604020202020204" pitchFamily="50" charset="0"/>
              </a:rPr>
              <a:t>WEBSITE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71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ACATIONS BIG"/>
          <p:cNvSpPr txBox="1"/>
          <p:nvPr/>
        </p:nvSpPr>
        <p:spPr>
          <a:xfrm>
            <a:off x="-1043773" y="2158387"/>
            <a:ext cx="138453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600" b="1" spc="1000" dirty="0">
                <a:solidFill>
                  <a:schemeClr val="bg1">
                    <a:alpha val="21000"/>
                  </a:schemeClr>
                </a:solidFill>
                <a:latin typeface="Code Bold" panose="020B0604020202020204" pitchFamily="50" charset="0"/>
              </a:rPr>
              <a:t>VACATIONS</a:t>
            </a:r>
          </a:p>
        </p:txBody>
      </p:sp>
      <p:sp>
        <p:nvSpPr>
          <p:cNvPr id="6" name="YOUR DOMAIN"/>
          <p:cNvSpPr txBox="1"/>
          <p:nvPr/>
        </p:nvSpPr>
        <p:spPr>
          <a:xfrm>
            <a:off x="-571825" y="2927828"/>
            <a:ext cx="133734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dirty="0">
                <a:solidFill>
                  <a:schemeClr val="bg1"/>
                </a:solidFill>
                <a:latin typeface="Code Bold" panose="020B0604020202020204" pitchFamily="50" charset="0"/>
              </a:rPr>
              <a:t>www.yourdomain.com</a:t>
            </a:r>
          </a:p>
        </p:txBody>
      </p:sp>
      <p:sp>
        <p:nvSpPr>
          <p:cNvPr id="5" name="LEFT SHAPE"/>
          <p:cNvSpPr/>
          <p:nvPr/>
        </p:nvSpPr>
        <p:spPr>
          <a:xfrm>
            <a:off x="-15973718" y="0"/>
            <a:ext cx="15973718" cy="6858000"/>
          </a:xfrm>
          <a:custGeom>
            <a:avLst/>
            <a:gdLst>
              <a:gd name="connsiteX0" fmla="*/ 0 w 13725833"/>
              <a:gd name="connsiteY0" fmla="*/ 0 h 6858000"/>
              <a:gd name="connsiteX1" fmla="*/ 12163718 w 13725833"/>
              <a:gd name="connsiteY1" fmla="*/ 0 h 6858000"/>
              <a:gd name="connsiteX2" fmla="*/ 13725833 w 13725833"/>
              <a:gd name="connsiteY2" fmla="*/ 3429000 h 6858000"/>
              <a:gd name="connsiteX3" fmla="*/ 12163718 w 13725833"/>
              <a:gd name="connsiteY3" fmla="*/ 6858000 h 6858000"/>
              <a:gd name="connsiteX4" fmla="*/ 0 w 13725833"/>
              <a:gd name="connsiteY4" fmla="*/ 6858000 h 6858000"/>
              <a:gd name="connsiteX5" fmla="*/ 0 w 13725833"/>
              <a:gd name="connsiteY5" fmla="*/ 0 h 6858000"/>
              <a:gd name="connsiteX0" fmla="*/ 0 w 12163718"/>
              <a:gd name="connsiteY0" fmla="*/ 0 h 6858000"/>
              <a:gd name="connsiteX1" fmla="*/ 12163718 w 12163718"/>
              <a:gd name="connsiteY1" fmla="*/ 0 h 6858000"/>
              <a:gd name="connsiteX2" fmla="*/ 12163718 w 12163718"/>
              <a:gd name="connsiteY2" fmla="*/ 6858000 h 6858000"/>
              <a:gd name="connsiteX3" fmla="*/ 0 w 12163718"/>
              <a:gd name="connsiteY3" fmla="*/ 6858000 h 6858000"/>
              <a:gd name="connsiteX4" fmla="*/ 0 w 12163718"/>
              <a:gd name="connsiteY4" fmla="*/ 0 h 6858000"/>
              <a:gd name="connsiteX0" fmla="*/ 0 w 15973718"/>
              <a:gd name="connsiteY0" fmla="*/ 0 h 6858000"/>
              <a:gd name="connsiteX1" fmla="*/ 12163718 w 15973718"/>
              <a:gd name="connsiteY1" fmla="*/ 0 h 6858000"/>
              <a:gd name="connsiteX2" fmla="*/ 15973718 w 15973718"/>
              <a:gd name="connsiteY2" fmla="*/ 6858000 h 6858000"/>
              <a:gd name="connsiteX3" fmla="*/ 0 w 15973718"/>
              <a:gd name="connsiteY3" fmla="*/ 6858000 h 6858000"/>
              <a:gd name="connsiteX4" fmla="*/ 0 w 1597371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3718" h="6858000">
                <a:moveTo>
                  <a:pt x="0" y="0"/>
                </a:moveTo>
                <a:lnTo>
                  <a:pt x="12163718" y="0"/>
                </a:lnTo>
                <a:lnTo>
                  <a:pt x="1597371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IGHT SHAPE"/>
          <p:cNvSpPr/>
          <p:nvPr/>
        </p:nvSpPr>
        <p:spPr>
          <a:xfrm flipH="1">
            <a:off x="12323476" y="0"/>
            <a:ext cx="15973718" cy="6858000"/>
          </a:xfrm>
          <a:custGeom>
            <a:avLst/>
            <a:gdLst>
              <a:gd name="connsiteX0" fmla="*/ 0 w 13725833"/>
              <a:gd name="connsiteY0" fmla="*/ 0 h 6858000"/>
              <a:gd name="connsiteX1" fmla="*/ 12163718 w 13725833"/>
              <a:gd name="connsiteY1" fmla="*/ 0 h 6858000"/>
              <a:gd name="connsiteX2" fmla="*/ 13725833 w 13725833"/>
              <a:gd name="connsiteY2" fmla="*/ 3429000 h 6858000"/>
              <a:gd name="connsiteX3" fmla="*/ 12163718 w 13725833"/>
              <a:gd name="connsiteY3" fmla="*/ 6858000 h 6858000"/>
              <a:gd name="connsiteX4" fmla="*/ 0 w 13725833"/>
              <a:gd name="connsiteY4" fmla="*/ 6858000 h 6858000"/>
              <a:gd name="connsiteX5" fmla="*/ 0 w 13725833"/>
              <a:gd name="connsiteY5" fmla="*/ 0 h 6858000"/>
              <a:gd name="connsiteX0" fmla="*/ 0 w 12163718"/>
              <a:gd name="connsiteY0" fmla="*/ 0 h 6858000"/>
              <a:gd name="connsiteX1" fmla="*/ 12163718 w 12163718"/>
              <a:gd name="connsiteY1" fmla="*/ 0 h 6858000"/>
              <a:gd name="connsiteX2" fmla="*/ 12163718 w 12163718"/>
              <a:gd name="connsiteY2" fmla="*/ 6858000 h 6858000"/>
              <a:gd name="connsiteX3" fmla="*/ 0 w 12163718"/>
              <a:gd name="connsiteY3" fmla="*/ 6858000 h 6858000"/>
              <a:gd name="connsiteX4" fmla="*/ 0 w 12163718"/>
              <a:gd name="connsiteY4" fmla="*/ 0 h 6858000"/>
              <a:gd name="connsiteX0" fmla="*/ 0 w 15973718"/>
              <a:gd name="connsiteY0" fmla="*/ 0 h 6858000"/>
              <a:gd name="connsiteX1" fmla="*/ 12163718 w 15973718"/>
              <a:gd name="connsiteY1" fmla="*/ 0 h 6858000"/>
              <a:gd name="connsiteX2" fmla="*/ 15973718 w 15973718"/>
              <a:gd name="connsiteY2" fmla="*/ 6858000 h 6858000"/>
              <a:gd name="connsiteX3" fmla="*/ 0 w 15973718"/>
              <a:gd name="connsiteY3" fmla="*/ 6858000 h 6858000"/>
              <a:gd name="connsiteX4" fmla="*/ 0 w 1597371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3718" h="6858000">
                <a:moveTo>
                  <a:pt x="0" y="0"/>
                </a:moveTo>
                <a:lnTo>
                  <a:pt x="12163718" y="0"/>
                </a:lnTo>
                <a:lnTo>
                  <a:pt x="1597371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34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OP SHAPE"/>
          <p:cNvSpPr/>
          <p:nvPr/>
        </p:nvSpPr>
        <p:spPr>
          <a:xfrm>
            <a:off x="-2" y="-9435475"/>
            <a:ext cx="12192002" cy="9435475"/>
          </a:xfrm>
          <a:prstGeom prst="flowChartOffpageConnector">
            <a:avLst/>
          </a:prstGeom>
          <a:solidFill>
            <a:srgbClr val="366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75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875E-6 0 L 1.28008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1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0 L -1.3129 0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5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2.96296E-6 L 0 1.2935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6" grpId="3"/>
      <p:bldP spid="5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11" name="PICTURE PLACEHOLDER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5" name="SPECIAL OFFER"/>
          <p:cNvSpPr txBox="1"/>
          <p:nvPr/>
        </p:nvSpPr>
        <p:spPr>
          <a:xfrm>
            <a:off x="1291398" y="2644170"/>
            <a:ext cx="8997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spc="2000" dirty="0">
                <a:solidFill>
                  <a:schemeClr val="bg1"/>
                </a:solidFill>
                <a:latin typeface="Bebas Neue" panose="020B0606020202050201" pitchFamily="34" charset="0"/>
              </a:rPr>
              <a:t>SPECIAL OFFER</a:t>
            </a:r>
          </a:p>
        </p:txBody>
      </p:sp>
      <p:sp>
        <p:nvSpPr>
          <p:cNvPr id="17" name="UNDERLINE"/>
          <p:cNvSpPr/>
          <p:nvPr/>
        </p:nvSpPr>
        <p:spPr>
          <a:xfrm>
            <a:off x="8031052" y="4001255"/>
            <a:ext cx="2287788" cy="12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77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0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D GET BIG"/>
          <p:cNvSpPr txBox="1"/>
          <p:nvPr/>
        </p:nvSpPr>
        <p:spPr>
          <a:xfrm>
            <a:off x="-1924374" y="1796749"/>
            <a:ext cx="160785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3900" b="1" spc="1000" dirty="0">
                <a:solidFill>
                  <a:schemeClr val="bg1">
                    <a:alpha val="21000"/>
                  </a:schemeClr>
                </a:solidFill>
                <a:latin typeface="Code Bold" panose="020B0604020202020204" pitchFamily="50" charset="0"/>
              </a:rPr>
              <a:t>AND GET</a:t>
            </a:r>
          </a:p>
        </p:txBody>
      </p:sp>
      <p:sp>
        <p:nvSpPr>
          <p:cNvPr id="6" name="AND GET"/>
          <p:cNvSpPr txBox="1"/>
          <p:nvPr/>
        </p:nvSpPr>
        <p:spPr>
          <a:xfrm>
            <a:off x="2438076" y="2897050"/>
            <a:ext cx="73536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1000" dirty="0">
                <a:solidFill>
                  <a:schemeClr val="bg1"/>
                </a:solidFill>
                <a:latin typeface="Code Bold" panose="020B0604020202020204" pitchFamily="50" charset="0"/>
              </a:rPr>
              <a:t>AND GET</a:t>
            </a:r>
          </a:p>
        </p:txBody>
      </p:sp>
      <p:sp>
        <p:nvSpPr>
          <p:cNvPr id="30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24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6" grpId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0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0% PROMO DISCOUNT"/>
          <p:cNvSpPr txBox="1"/>
          <p:nvPr/>
        </p:nvSpPr>
        <p:spPr>
          <a:xfrm>
            <a:off x="1637976" y="2158387"/>
            <a:ext cx="8953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b="1" spc="1000" dirty="0">
                <a:solidFill>
                  <a:schemeClr val="bg1"/>
                </a:solidFill>
                <a:latin typeface="Code Bold" panose="020B0604020202020204" pitchFamily="50" charset="0"/>
              </a:rPr>
              <a:t>20% PROMO DISCOUNT</a:t>
            </a:r>
          </a:p>
        </p:txBody>
      </p:sp>
      <p:sp>
        <p:nvSpPr>
          <p:cNvPr id="30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63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3" name="LEVIDIO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LEVIDIO</a:t>
            </a:r>
          </a:p>
        </p:txBody>
      </p:sp>
      <p:sp>
        <p:nvSpPr>
          <p:cNvPr id="5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6971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VACATIONS"/>
          <p:cNvSpPr txBox="1"/>
          <p:nvPr/>
        </p:nvSpPr>
        <p:spPr>
          <a:xfrm>
            <a:off x="1447800" y="2644170"/>
            <a:ext cx="9029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VACATIONS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5917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48" b="9648"/>
          <a:stretch>
            <a:fillRect/>
          </a:stretch>
        </p:blipFill>
        <p:spPr/>
      </p:pic>
      <p:sp>
        <p:nvSpPr>
          <p:cNvPr id="3" name="DAYS"/>
          <p:cNvSpPr txBox="1"/>
          <p:nvPr/>
        </p:nvSpPr>
        <p:spPr>
          <a:xfrm>
            <a:off x="3067050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gradFill>
                  <a:gsLst>
                    <a:gs pos="82000">
                      <a:prstClr val="white"/>
                    </a:gs>
                    <a:gs pos="0">
                      <a:prstClr val="white">
                        <a:alpha val="36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DAYS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7074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PROMOTIONS"/>
          <p:cNvSpPr txBox="1"/>
          <p:nvPr/>
        </p:nvSpPr>
        <p:spPr>
          <a:xfrm>
            <a:off x="723900" y="2644170"/>
            <a:ext cx="1047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600" b="1" i="0" u="none" strike="noStrike" kern="1200" cap="none" spc="600" normalizeH="0" baseline="0" noProof="0" dirty="0">
                <a:ln w="28575">
                  <a:noFill/>
                </a:ln>
                <a:solidFill>
                  <a:schemeClr val="bg1">
                    <a:alpha val="77000"/>
                  </a:schemeClr>
                </a:solidFill>
                <a:effectLst/>
                <a:uLnTx/>
                <a:uFillTx/>
                <a:latin typeface="Montserrat" panose="02000505000000020004" pitchFamily="2" charset="0"/>
                <a:ea typeface="Helvetica Neue" panose="020B0403020202020204" pitchFamily="34" charset="0"/>
                <a:cs typeface="+mn-cs"/>
              </a:rPr>
              <a:t>PROMOTIONS</a:t>
            </a:r>
          </a:p>
        </p:txBody>
      </p:sp>
      <p:sp>
        <p:nvSpPr>
          <p:cNvPr id="4" name="BLACK FRAME"/>
          <p:cNvSpPr/>
          <p:nvPr/>
        </p:nvSpPr>
        <p:spPr>
          <a:xfrm>
            <a:off x="-1028700" y="0"/>
            <a:ext cx="14243255" cy="6858000"/>
          </a:xfrm>
          <a:custGeom>
            <a:avLst/>
            <a:gdLst>
              <a:gd name="connsiteX0" fmla="*/ 1028700 w 14243255"/>
              <a:gd name="connsiteY0" fmla="*/ 5987845 h 6858000"/>
              <a:gd name="connsiteX1" fmla="*/ 13220700 w 14243255"/>
              <a:gd name="connsiteY1" fmla="*/ 5987845 h 6858000"/>
              <a:gd name="connsiteX2" fmla="*/ 13220700 w 14243255"/>
              <a:gd name="connsiteY2" fmla="*/ 6858000 h 6858000"/>
              <a:gd name="connsiteX3" fmla="*/ 1028700 w 14243255"/>
              <a:gd name="connsiteY3" fmla="*/ 6858000 h 6858000"/>
              <a:gd name="connsiteX4" fmla="*/ 13220700 w 14243255"/>
              <a:gd name="connsiteY4" fmla="*/ 796413 h 6858000"/>
              <a:gd name="connsiteX5" fmla="*/ 14243255 w 14243255"/>
              <a:gd name="connsiteY5" fmla="*/ 796413 h 6858000"/>
              <a:gd name="connsiteX6" fmla="*/ 14243255 w 14243255"/>
              <a:gd name="connsiteY6" fmla="*/ 5987845 h 6858000"/>
              <a:gd name="connsiteX7" fmla="*/ 13220700 w 14243255"/>
              <a:gd name="connsiteY7" fmla="*/ 5987845 h 6858000"/>
              <a:gd name="connsiteX8" fmla="*/ 0 w 14243255"/>
              <a:gd name="connsiteY8" fmla="*/ 796413 h 6858000"/>
              <a:gd name="connsiteX9" fmla="*/ 1028700 w 14243255"/>
              <a:gd name="connsiteY9" fmla="*/ 796413 h 6858000"/>
              <a:gd name="connsiteX10" fmla="*/ 1028700 w 14243255"/>
              <a:gd name="connsiteY10" fmla="*/ 5987845 h 6858000"/>
              <a:gd name="connsiteX11" fmla="*/ 0 w 14243255"/>
              <a:gd name="connsiteY11" fmla="*/ 5987845 h 6858000"/>
              <a:gd name="connsiteX12" fmla="*/ 1028700 w 14243255"/>
              <a:gd name="connsiteY12" fmla="*/ 0 h 6858000"/>
              <a:gd name="connsiteX13" fmla="*/ 13220700 w 14243255"/>
              <a:gd name="connsiteY13" fmla="*/ 0 h 6858000"/>
              <a:gd name="connsiteX14" fmla="*/ 13220700 w 14243255"/>
              <a:gd name="connsiteY14" fmla="*/ 796413 h 6858000"/>
              <a:gd name="connsiteX15" fmla="*/ 1028700 w 14243255"/>
              <a:gd name="connsiteY15" fmla="*/ 796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243255" h="6858000">
                <a:moveTo>
                  <a:pt x="1028700" y="5987845"/>
                </a:moveTo>
                <a:lnTo>
                  <a:pt x="13220700" y="5987845"/>
                </a:lnTo>
                <a:lnTo>
                  <a:pt x="13220700" y="6858000"/>
                </a:lnTo>
                <a:lnTo>
                  <a:pt x="1028700" y="6858000"/>
                </a:lnTo>
                <a:close/>
                <a:moveTo>
                  <a:pt x="13220700" y="796413"/>
                </a:moveTo>
                <a:lnTo>
                  <a:pt x="14243255" y="796413"/>
                </a:lnTo>
                <a:lnTo>
                  <a:pt x="14243255" y="5987845"/>
                </a:lnTo>
                <a:lnTo>
                  <a:pt x="13220700" y="5987845"/>
                </a:lnTo>
                <a:close/>
                <a:moveTo>
                  <a:pt x="0" y="796413"/>
                </a:moveTo>
                <a:lnTo>
                  <a:pt x="1028700" y="796413"/>
                </a:lnTo>
                <a:lnTo>
                  <a:pt x="1028700" y="5987845"/>
                </a:lnTo>
                <a:lnTo>
                  <a:pt x="0" y="5987845"/>
                </a:lnTo>
                <a:close/>
                <a:moveTo>
                  <a:pt x="1028700" y="0"/>
                </a:moveTo>
                <a:lnTo>
                  <a:pt x="13220700" y="0"/>
                </a:lnTo>
                <a:lnTo>
                  <a:pt x="13220700" y="796413"/>
                </a:lnTo>
                <a:lnTo>
                  <a:pt x="1028700" y="7964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7722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EVIDIO 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2754534"/>
            <a:ext cx="3230880" cy="774974"/>
          </a:xfrm>
          <a:prstGeom prst="rect">
            <a:avLst/>
          </a:prstGeom>
        </p:spPr>
      </p:pic>
      <p:sp>
        <p:nvSpPr>
          <p:cNvPr id="8" name="OVAL SHAPE"/>
          <p:cNvSpPr>
            <a:spLocks noChangeArrowheads="1"/>
          </p:cNvSpPr>
          <p:nvPr/>
        </p:nvSpPr>
        <p:spPr bwMode="auto">
          <a:xfrm>
            <a:off x="2544848" y="3941247"/>
            <a:ext cx="357188" cy="35718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SHAPE"/>
          <p:cNvSpPr>
            <a:spLocks noChangeArrowheads="1"/>
          </p:cNvSpPr>
          <p:nvPr/>
        </p:nvSpPr>
        <p:spPr bwMode="auto">
          <a:xfrm>
            <a:off x="5309553" y="3937555"/>
            <a:ext cx="357188" cy="3571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SHAPE"/>
          <p:cNvSpPr>
            <a:spLocks noChangeArrowheads="1"/>
          </p:cNvSpPr>
          <p:nvPr/>
        </p:nvSpPr>
        <p:spPr bwMode="auto">
          <a:xfrm>
            <a:off x="5339716" y="3967718"/>
            <a:ext cx="298450" cy="2968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INSTAGRAM ICON"/>
          <p:cNvSpPr>
            <a:spLocks noEditPoints="1"/>
          </p:cNvSpPr>
          <p:nvPr/>
        </p:nvSpPr>
        <p:spPr bwMode="auto">
          <a:xfrm>
            <a:off x="5401628" y="4028837"/>
            <a:ext cx="174625" cy="174625"/>
          </a:xfrm>
          <a:custGeom>
            <a:avLst/>
            <a:gdLst>
              <a:gd name="T0" fmla="*/ 47 w 54"/>
              <a:gd name="T1" fmla="*/ 0 h 54"/>
              <a:gd name="T2" fmla="*/ 7 w 54"/>
              <a:gd name="T3" fmla="*/ 0 h 54"/>
              <a:gd name="T4" fmla="*/ 0 w 54"/>
              <a:gd name="T5" fmla="*/ 7 h 54"/>
              <a:gd name="T6" fmla="*/ 0 w 54"/>
              <a:gd name="T7" fmla="*/ 47 h 54"/>
              <a:gd name="T8" fmla="*/ 7 w 54"/>
              <a:gd name="T9" fmla="*/ 54 h 54"/>
              <a:gd name="T10" fmla="*/ 47 w 54"/>
              <a:gd name="T11" fmla="*/ 54 h 54"/>
              <a:gd name="T12" fmla="*/ 54 w 54"/>
              <a:gd name="T13" fmla="*/ 47 h 54"/>
              <a:gd name="T14" fmla="*/ 54 w 54"/>
              <a:gd name="T15" fmla="*/ 7 h 54"/>
              <a:gd name="T16" fmla="*/ 47 w 54"/>
              <a:gd name="T17" fmla="*/ 0 h 54"/>
              <a:gd name="T18" fmla="*/ 27 w 54"/>
              <a:gd name="T19" fmla="*/ 16 h 54"/>
              <a:gd name="T20" fmla="*/ 38 w 54"/>
              <a:gd name="T21" fmla="*/ 27 h 54"/>
              <a:gd name="T22" fmla="*/ 27 w 54"/>
              <a:gd name="T23" fmla="*/ 37 h 54"/>
              <a:gd name="T24" fmla="*/ 16 w 54"/>
              <a:gd name="T25" fmla="*/ 27 h 54"/>
              <a:gd name="T26" fmla="*/ 27 w 54"/>
              <a:gd name="T27" fmla="*/ 16 h 54"/>
              <a:gd name="T28" fmla="*/ 47 w 54"/>
              <a:gd name="T29" fmla="*/ 45 h 54"/>
              <a:gd name="T30" fmla="*/ 45 w 54"/>
              <a:gd name="T31" fmla="*/ 47 h 54"/>
              <a:gd name="T32" fmla="*/ 9 w 54"/>
              <a:gd name="T33" fmla="*/ 47 h 54"/>
              <a:gd name="T34" fmla="*/ 7 w 54"/>
              <a:gd name="T35" fmla="*/ 45 h 54"/>
              <a:gd name="T36" fmla="*/ 7 w 54"/>
              <a:gd name="T37" fmla="*/ 22 h 54"/>
              <a:gd name="T38" fmla="*/ 11 w 54"/>
              <a:gd name="T39" fmla="*/ 23 h 54"/>
              <a:gd name="T40" fmla="*/ 10 w 54"/>
              <a:gd name="T41" fmla="*/ 27 h 54"/>
              <a:gd name="T42" fmla="*/ 27 w 54"/>
              <a:gd name="T43" fmla="*/ 44 h 54"/>
              <a:gd name="T44" fmla="*/ 44 w 54"/>
              <a:gd name="T45" fmla="*/ 27 h 54"/>
              <a:gd name="T46" fmla="*/ 43 w 54"/>
              <a:gd name="T47" fmla="*/ 23 h 54"/>
              <a:gd name="T48" fmla="*/ 47 w 54"/>
              <a:gd name="T49" fmla="*/ 22 h 54"/>
              <a:gd name="T50" fmla="*/ 47 w 54"/>
              <a:gd name="T51" fmla="*/ 45 h 54"/>
              <a:gd name="T52" fmla="*/ 47 w 54"/>
              <a:gd name="T53" fmla="*/ 15 h 54"/>
              <a:gd name="T54" fmla="*/ 45 w 54"/>
              <a:gd name="T55" fmla="*/ 17 h 54"/>
              <a:gd name="T56" fmla="*/ 39 w 54"/>
              <a:gd name="T57" fmla="*/ 17 h 54"/>
              <a:gd name="T58" fmla="*/ 37 w 54"/>
              <a:gd name="T59" fmla="*/ 15 h 54"/>
              <a:gd name="T60" fmla="*/ 37 w 54"/>
              <a:gd name="T61" fmla="*/ 9 h 54"/>
              <a:gd name="T62" fmla="*/ 39 w 54"/>
              <a:gd name="T63" fmla="*/ 7 h 54"/>
              <a:gd name="T64" fmla="*/ 45 w 54"/>
              <a:gd name="T65" fmla="*/ 7 h 54"/>
              <a:gd name="T66" fmla="*/ 47 w 54"/>
              <a:gd name="T67" fmla="*/ 9 h 54"/>
              <a:gd name="T68" fmla="*/ 47 w 54"/>
              <a:gd name="T69" fmla="*/ 1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" h="54">
                <a:moveTo>
                  <a:pt x="47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3" y="54"/>
                  <a:pt x="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51" y="54"/>
                  <a:pt x="54" y="51"/>
                  <a:pt x="54" y="47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1" y="0"/>
                  <a:pt x="47" y="0"/>
                </a:cubicBezTo>
                <a:close/>
                <a:moveTo>
                  <a:pt x="27" y="16"/>
                </a:moveTo>
                <a:cubicBezTo>
                  <a:pt x="33" y="16"/>
                  <a:pt x="38" y="21"/>
                  <a:pt x="38" y="27"/>
                </a:cubicBezTo>
                <a:cubicBezTo>
                  <a:pt x="38" y="33"/>
                  <a:pt x="33" y="37"/>
                  <a:pt x="27" y="37"/>
                </a:cubicBezTo>
                <a:cubicBezTo>
                  <a:pt x="21" y="37"/>
                  <a:pt x="16" y="33"/>
                  <a:pt x="16" y="27"/>
                </a:cubicBezTo>
                <a:cubicBezTo>
                  <a:pt x="16" y="21"/>
                  <a:pt x="21" y="16"/>
                  <a:pt x="27" y="16"/>
                </a:cubicBezTo>
                <a:close/>
                <a:moveTo>
                  <a:pt x="47" y="45"/>
                </a:moveTo>
                <a:cubicBezTo>
                  <a:pt x="47" y="47"/>
                  <a:pt x="47" y="47"/>
                  <a:pt x="45" y="47"/>
                </a:cubicBezTo>
                <a:cubicBezTo>
                  <a:pt x="9" y="47"/>
                  <a:pt x="9" y="47"/>
                  <a:pt x="9" y="47"/>
                </a:cubicBezTo>
                <a:cubicBezTo>
                  <a:pt x="7" y="47"/>
                  <a:pt x="7" y="47"/>
                  <a:pt x="7" y="45"/>
                </a:cubicBezTo>
                <a:cubicBezTo>
                  <a:pt x="7" y="22"/>
                  <a:pt x="7" y="22"/>
                  <a:pt x="7" y="22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4"/>
                  <a:pt x="10" y="26"/>
                  <a:pt x="10" y="27"/>
                </a:cubicBezTo>
                <a:cubicBezTo>
                  <a:pt x="10" y="36"/>
                  <a:pt x="18" y="44"/>
                  <a:pt x="27" y="44"/>
                </a:cubicBezTo>
                <a:cubicBezTo>
                  <a:pt x="36" y="44"/>
                  <a:pt x="44" y="36"/>
                  <a:pt x="44" y="27"/>
                </a:cubicBezTo>
                <a:cubicBezTo>
                  <a:pt x="44" y="26"/>
                  <a:pt x="43" y="24"/>
                  <a:pt x="43" y="23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45"/>
                  <a:pt x="47" y="45"/>
                  <a:pt x="47" y="45"/>
                </a:cubicBezTo>
                <a:close/>
                <a:moveTo>
                  <a:pt x="47" y="15"/>
                </a:moveTo>
                <a:cubicBezTo>
                  <a:pt x="47" y="16"/>
                  <a:pt x="46" y="17"/>
                  <a:pt x="45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8" y="17"/>
                  <a:pt x="37" y="16"/>
                  <a:pt x="37" y="15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8"/>
                  <a:pt x="38" y="7"/>
                  <a:pt x="39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6" y="7"/>
                  <a:pt x="47" y="8"/>
                  <a:pt x="47" y="9"/>
                </a:cubicBezTo>
                <a:lnTo>
                  <a:pt x="47" y="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SHAPE"/>
          <p:cNvSpPr>
            <a:spLocks noChangeArrowheads="1"/>
          </p:cNvSpPr>
          <p:nvPr/>
        </p:nvSpPr>
        <p:spPr bwMode="auto">
          <a:xfrm>
            <a:off x="7917120" y="3939937"/>
            <a:ext cx="357188" cy="3571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SHAPE"/>
          <p:cNvSpPr>
            <a:spLocks noChangeArrowheads="1"/>
          </p:cNvSpPr>
          <p:nvPr/>
        </p:nvSpPr>
        <p:spPr bwMode="auto">
          <a:xfrm>
            <a:off x="7947283" y="3968512"/>
            <a:ext cx="298450" cy="298450"/>
          </a:xfrm>
          <a:prstGeom prst="ellipse">
            <a:avLst/>
          </a:prstGeom>
          <a:solidFill>
            <a:srgbClr val="34CC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WITTER NAME"/>
          <p:cNvSpPr>
            <a:spLocks/>
          </p:cNvSpPr>
          <p:nvPr/>
        </p:nvSpPr>
        <p:spPr bwMode="auto">
          <a:xfrm>
            <a:off x="8009195" y="4039949"/>
            <a:ext cx="184150" cy="158750"/>
          </a:xfrm>
          <a:custGeom>
            <a:avLst/>
            <a:gdLst>
              <a:gd name="T0" fmla="*/ 35 w 57"/>
              <a:gd name="T1" fmla="*/ 1 h 49"/>
              <a:gd name="T2" fmla="*/ 27 w 57"/>
              <a:gd name="T3" fmla="*/ 13 h 49"/>
              <a:gd name="T4" fmla="*/ 27 w 57"/>
              <a:gd name="T5" fmla="*/ 15 h 49"/>
              <a:gd name="T6" fmla="*/ 25 w 57"/>
              <a:gd name="T7" fmla="*/ 15 h 49"/>
              <a:gd name="T8" fmla="*/ 6 w 57"/>
              <a:gd name="T9" fmla="*/ 5 h 49"/>
              <a:gd name="T10" fmla="*/ 3 w 57"/>
              <a:gd name="T11" fmla="*/ 2 h 49"/>
              <a:gd name="T12" fmla="*/ 2 w 57"/>
              <a:gd name="T13" fmla="*/ 4 h 49"/>
              <a:gd name="T14" fmla="*/ 5 w 57"/>
              <a:gd name="T15" fmla="*/ 17 h 49"/>
              <a:gd name="T16" fmla="*/ 3 w 57"/>
              <a:gd name="T17" fmla="*/ 18 h 49"/>
              <a:gd name="T18" fmla="*/ 1 w 57"/>
              <a:gd name="T19" fmla="*/ 17 h 49"/>
              <a:gd name="T20" fmla="*/ 3 w 57"/>
              <a:gd name="T21" fmla="*/ 23 h 49"/>
              <a:gd name="T22" fmla="*/ 8 w 57"/>
              <a:gd name="T23" fmla="*/ 28 h 49"/>
              <a:gd name="T24" fmla="*/ 10 w 57"/>
              <a:gd name="T25" fmla="*/ 29 h 49"/>
              <a:gd name="T26" fmla="*/ 8 w 57"/>
              <a:gd name="T27" fmla="*/ 29 h 49"/>
              <a:gd name="T28" fmla="*/ 6 w 57"/>
              <a:gd name="T29" fmla="*/ 30 h 49"/>
              <a:gd name="T30" fmla="*/ 14 w 57"/>
              <a:gd name="T31" fmla="*/ 37 h 49"/>
              <a:gd name="T32" fmla="*/ 16 w 57"/>
              <a:gd name="T33" fmla="*/ 38 h 49"/>
              <a:gd name="T34" fmla="*/ 14 w 57"/>
              <a:gd name="T35" fmla="*/ 39 h 49"/>
              <a:gd name="T36" fmla="*/ 3 w 57"/>
              <a:gd name="T37" fmla="*/ 42 h 49"/>
              <a:gd name="T38" fmla="*/ 0 w 57"/>
              <a:gd name="T39" fmla="*/ 42 h 49"/>
              <a:gd name="T40" fmla="*/ 8 w 57"/>
              <a:gd name="T41" fmla="*/ 46 h 49"/>
              <a:gd name="T42" fmla="*/ 34 w 57"/>
              <a:gd name="T43" fmla="*/ 43 h 49"/>
              <a:gd name="T44" fmla="*/ 48 w 57"/>
              <a:gd name="T45" fmla="*/ 27 h 49"/>
              <a:gd name="T46" fmla="*/ 51 w 57"/>
              <a:gd name="T47" fmla="*/ 14 h 49"/>
              <a:gd name="T48" fmla="*/ 53 w 57"/>
              <a:gd name="T49" fmla="*/ 10 h 49"/>
              <a:gd name="T50" fmla="*/ 56 w 57"/>
              <a:gd name="T51" fmla="*/ 7 h 49"/>
              <a:gd name="T52" fmla="*/ 54 w 57"/>
              <a:gd name="T53" fmla="*/ 7 h 49"/>
              <a:gd name="T54" fmla="*/ 52 w 57"/>
              <a:gd name="T55" fmla="*/ 6 h 49"/>
              <a:gd name="T56" fmla="*/ 55 w 57"/>
              <a:gd name="T57" fmla="*/ 2 h 49"/>
              <a:gd name="T58" fmla="*/ 54 w 57"/>
              <a:gd name="T59" fmla="*/ 2 h 49"/>
              <a:gd name="T60" fmla="*/ 50 w 57"/>
              <a:gd name="T61" fmla="*/ 3 h 49"/>
              <a:gd name="T62" fmla="*/ 48 w 57"/>
              <a:gd name="T63" fmla="*/ 4 h 49"/>
              <a:gd name="T64" fmla="*/ 46 w 57"/>
              <a:gd name="T65" fmla="*/ 3 h 49"/>
              <a:gd name="T66" fmla="*/ 42 w 57"/>
              <a:gd name="T67" fmla="*/ 1 h 49"/>
              <a:gd name="T68" fmla="*/ 35 w 57"/>
              <a:gd name="T69" fmla="*/ 1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7" h="49">
                <a:moveTo>
                  <a:pt x="35" y="1"/>
                </a:moveTo>
                <a:cubicBezTo>
                  <a:pt x="30" y="3"/>
                  <a:pt x="27" y="8"/>
                  <a:pt x="27" y="13"/>
                </a:cubicBezTo>
                <a:cubicBezTo>
                  <a:pt x="27" y="15"/>
                  <a:pt x="27" y="15"/>
                  <a:pt x="27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18" y="14"/>
                  <a:pt x="11" y="11"/>
                  <a:pt x="6" y="5"/>
                </a:cubicBezTo>
                <a:cubicBezTo>
                  <a:pt x="3" y="2"/>
                  <a:pt x="3" y="2"/>
                  <a:pt x="3" y="2"/>
                </a:cubicBezTo>
                <a:cubicBezTo>
                  <a:pt x="2" y="4"/>
                  <a:pt x="2" y="4"/>
                  <a:pt x="2" y="4"/>
                </a:cubicBezTo>
                <a:cubicBezTo>
                  <a:pt x="1" y="9"/>
                  <a:pt x="2" y="14"/>
                  <a:pt x="5" y="17"/>
                </a:cubicBezTo>
                <a:cubicBezTo>
                  <a:pt x="7" y="18"/>
                  <a:pt x="6" y="19"/>
                  <a:pt x="3" y="18"/>
                </a:cubicBezTo>
                <a:cubicBezTo>
                  <a:pt x="2" y="17"/>
                  <a:pt x="1" y="17"/>
                  <a:pt x="1" y="17"/>
                </a:cubicBezTo>
                <a:cubicBezTo>
                  <a:pt x="1" y="18"/>
                  <a:pt x="2" y="21"/>
                  <a:pt x="3" y="23"/>
                </a:cubicBezTo>
                <a:cubicBezTo>
                  <a:pt x="4" y="25"/>
                  <a:pt x="6" y="27"/>
                  <a:pt x="8" y="28"/>
                </a:cubicBezTo>
                <a:cubicBezTo>
                  <a:pt x="10" y="29"/>
                  <a:pt x="10" y="29"/>
                  <a:pt x="10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30"/>
                </a:cubicBezTo>
                <a:cubicBezTo>
                  <a:pt x="7" y="33"/>
                  <a:pt x="10" y="36"/>
                  <a:pt x="14" y="37"/>
                </a:cubicBezTo>
                <a:cubicBezTo>
                  <a:pt x="16" y="38"/>
                  <a:pt x="16" y="38"/>
                  <a:pt x="16" y="38"/>
                </a:cubicBezTo>
                <a:cubicBezTo>
                  <a:pt x="14" y="39"/>
                  <a:pt x="14" y="39"/>
                  <a:pt x="14" y="39"/>
                </a:cubicBezTo>
                <a:cubicBezTo>
                  <a:pt x="11" y="41"/>
                  <a:pt x="7" y="42"/>
                  <a:pt x="3" y="42"/>
                </a:cubicBezTo>
                <a:cubicBezTo>
                  <a:pt x="1" y="42"/>
                  <a:pt x="0" y="42"/>
                  <a:pt x="0" y="42"/>
                </a:cubicBezTo>
                <a:cubicBezTo>
                  <a:pt x="0" y="43"/>
                  <a:pt x="5" y="45"/>
                  <a:pt x="8" y="46"/>
                </a:cubicBezTo>
                <a:cubicBezTo>
                  <a:pt x="16" y="49"/>
                  <a:pt x="27" y="48"/>
                  <a:pt x="34" y="43"/>
                </a:cubicBezTo>
                <a:cubicBezTo>
                  <a:pt x="40" y="40"/>
                  <a:pt x="46" y="33"/>
                  <a:pt x="48" y="27"/>
                </a:cubicBezTo>
                <a:cubicBezTo>
                  <a:pt x="50" y="24"/>
                  <a:pt x="51" y="17"/>
                  <a:pt x="51" y="14"/>
                </a:cubicBezTo>
                <a:cubicBezTo>
                  <a:pt x="51" y="13"/>
                  <a:pt x="51" y="12"/>
                  <a:pt x="53" y="10"/>
                </a:cubicBezTo>
                <a:cubicBezTo>
                  <a:pt x="55" y="9"/>
                  <a:pt x="56" y="7"/>
                  <a:pt x="56" y="7"/>
                </a:cubicBezTo>
                <a:cubicBezTo>
                  <a:pt x="57" y="6"/>
                  <a:pt x="57" y="6"/>
                  <a:pt x="54" y="7"/>
                </a:cubicBezTo>
                <a:cubicBezTo>
                  <a:pt x="51" y="8"/>
                  <a:pt x="51" y="8"/>
                  <a:pt x="52" y="6"/>
                </a:cubicBezTo>
                <a:cubicBezTo>
                  <a:pt x="54" y="5"/>
                  <a:pt x="55" y="2"/>
                  <a:pt x="55" y="2"/>
                </a:cubicBezTo>
                <a:cubicBezTo>
                  <a:pt x="55" y="1"/>
                  <a:pt x="54" y="2"/>
                  <a:pt x="54" y="2"/>
                </a:cubicBezTo>
                <a:cubicBezTo>
                  <a:pt x="53" y="2"/>
                  <a:pt x="51" y="3"/>
                  <a:pt x="50" y="3"/>
                </a:cubicBezTo>
                <a:cubicBezTo>
                  <a:pt x="48" y="4"/>
                  <a:pt x="48" y="4"/>
                  <a:pt x="48" y="4"/>
                </a:cubicBezTo>
                <a:cubicBezTo>
                  <a:pt x="46" y="3"/>
                  <a:pt x="46" y="3"/>
                  <a:pt x="46" y="3"/>
                </a:cubicBezTo>
                <a:cubicBezTo>
                  <a:pt x="45" y="2"/>
                  <a:pt x="43" y="1"/>
                  <a:pt x="42" y="1"/>
                </a:cubicBezTo>
                <a:cubicBezTo>
                  <a:pt x="40" y="0"/>
                  <a:pt x="37" y="0"/>
                  <a:pt x="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SHAPE"/>
          <p:cNvSpPr>
            <a:spLocks noChangeArrowheads="1"/>
          </p:cNvSpPr>
          <p:nvPr/>
        </p:nvSpPr>
        <p:spPr bwMode="auto">
          <a:xfrm>
            <a:off x="2574217" y="3971409"/>
            <a:ext cx="298450" cy="2968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ACEBOOK ICON"/>
          <p:cNvSpPr>
            <a:spLocks/>
          </p:cNvSpPr>
          <p:nvPr/>
        </p:nvSpPr>
        <p:spPr bwMode="auto">
          <a:xfrm>
            <a:off x="2678198" y="4025384"/>
            <a:ext cx="90488" cy="188912"/>
          </a:xfrm>
          <a:custGeom>
            <a:avLst/>
            <a:gdLst>
              <a:gd name="T0" fmla="*/ 6 w 28"/>
              <a:gd name="T1" fmla="*/ 58 h 58"/>
              <a:gd name="T2" fmla="*/ 18 w 28"/>
              <a:gd name="T3" fmla="*/ 58 h 58"/>
              <a:gd name="T4" fmla="*/ 18 w 28"/>
              <a:gd name="T5" fmla="*/ 29 h 58"/>
              <a:gd name="T6" fmla="*/ 26 w 28"/>
              <a:gd name="T7" fmla="*/ 29 h 58"/>
              <a:gd name="T8" fmla="*/ 28 w 28"/>
              <a:gd name="T9" fmla="*/ 19 h 58"/>
              <a:gd name="T10" fmla="*/ 18 w 28"/>
              <a:gd name="T11" fmla="*/ 19 h 58"/>
              <a:gd name="T12" fmla="*/ 18 w 28"/>
              <a:gd name="T13" fmla="*/ 14 h 58"/>
              <a:gd name="T14" fmla="*/ 22 w 28"/>
              <a:gd name="T15" fmla="*/ 10 h 58"/>
              <a:gd name="T16" fmla="*/ 28 w 28"/>
              <a:gd name="T17" fmla="*/ 10 h 58"/>
              <a:gd name="T18" fmla="*/ 28 w 28"/>
              <a:gd name="T19" fmla="*/ 0 h 58"/>
              <a:gd name="T20" fmla="*/ 19 w 28"/>
              <a:gd name="T21" fmla="*/ 0 h 58"/>
              <a:gd name="T22" fmla="*/ 6 w 28"/>
              <a:gd name="T23" fmla="*/ 13 h 58"/>
              <a:gd name="T24" fmla="*/ 6 w 28"/>
              <a:gd name="T25" fmla="*/ 19 h 58"/>
              <a:gd name="T26" fmla="*/ 0 w 28"/>
              <a:gd name="T27" fmla="*/ 19 h 58"/>
              <a:gd name="T28" fmla="*/ 0 w 28"/>
              <a:gd name="T29" fmla="*/ 29 h 58"/>
              <a:gd name="T30" fmla="*/ 6 w 28"/>
              <a:gd name="T31" fmla="*/ 29 h 58"/>
              <a:gd name="T32" fmla="*/ 6 w 28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" h="58">
                <a:moveTo>
                  <a:pt x="6" y="58"/>
                </a:moveTo>
                <a:cubicBezTo>
                  <a:pt x="18" y="58"/>
                  <a:pt x="18" y="58"/>
                  <a:pt x="18" y="58"/>
                </a:cubicBezTo>
                <a:cubicBezTo>
                  <a:pt x="18" y="29"/>
                  <a:pt x="18" y="29"/>
                  <a:pt x="18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8" y="19"/>
                  <a:pt x="28" y="19"/>
                  <a:pt x="2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1"/>
                  <a:pt x="19" y="10"/>
                  <a:pt x="22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0"/>
                  <a:pt x="28" y="0"/>
                  <a:pt x="2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0" y="0"/>
                  <a:pt x="6" y="5"/>
                  <a:pt x="6" y="13"/>
                </a:cubicBezTo>
                <a:cubicBezTo>
                  <a:pt x="6" y="19"/>
                  <a:pt x="6" y="19"/>
                  <a:pt x="6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58"/>
                  <a:pt x="6" y="58"/>
                  <a:pt x="6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ACEBOOK NAME"/>
          <p:cNvSpPr txBox="1"/>
          <p:nvPr/>
        </p:nvSpPr>
        <p:spPr>
          <a:xfrm>
            <a:off x="2902036" y="3967718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" panose="020B0503030101060003" pitchFamily="34" charset="0"/>
              </a:rPr>
              <a:t>Your </a:t>
            </a:r>
            <a:r>
              <a:rPr lang="en-US" sz="1400" dirty="0" err="1">
                <a:solidFill>
                  <a:schemeClr val="bg1"/>
                </a:solidFill>
                <a:latin typeface="Raleway" panose="020B0503030101060003" pitchFamily="34" charset="0"/>
              </a:rPr>
              <a:t>facebook</a:t>
            </a:r>
            <a:r>
              <a:rPr lang="en-US" sz="1400" dirty="0">
                <a:solidFill>
                  <a:schemeClr val="bg1"/>
                </a:solidFill>
                <a:latin typeface="Raleway" panose="020B0503030101060003" pitchFamily="34" charset="0"/>
              </a:rPr>
              <a:t> name</a:t>
            </a:r>
          </a:p>
        </p:txBody>
      </p:sp>
      <p:sp>
        <p:nvSpPr>
          <p:cNvPr id="28" name="INSTAGRAM NAE"/>
          <p:cNvSpPr txBox="1"/>
          <p:nvPr/>
        </p:nvSpPr>
        <p:spPr>
          <a:xfrm>
            <a:off x="5666741" y="3967718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" panose="020B0503030101060003" pitchFamily="34" charset="0"/>
              </a:rPr>
              <a:t>Your Instagram name</a:t>
            </a:r>
          </a:p>
        </p:txBody>
      </p:sp>
      <p:sp>
        <p:nvSpPr>
          <p:cNvPr id="29" name="TWITTER NAME"/>
          <p:cNvSpPr txBox="1"/>
          <p:nvPr/>
        </p:nvSpPr>
        <p:spPr>
          <a:xfrm>
            <a:off x="8369557" y="3967718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" panose="020B0503030101060003" pitchFamily="34" charset="0"/>
              </a:rPr>
              <a:t>Your Twitter name</a:t>
            </a:r>
          </a:p>
        </p:txBody>
      </p:sp>
      <p:sp>
        <p:nvSpPr>
          <p:cNvPr id="10" name="BLACK SHAP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621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1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4" grpId="0"/>
      <p:bldP spid="28" grpId="0"/>
      <p:bldP spid="2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3597</TotalTime>
  <Words>171</Words>
  <Application>Microsoft Office PowerPoint</Application>
  <PresentationFormat>Widescreen</PresentationFormat>
  <Paragraphs>114</Paragraphs>
  <Slides>96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Bebas Neue</vt:lpstr>
      <vt:lpstr>Calibri</vt:lpstr>
      <vt:lpstr>Calibri Light</vt:lpstr>
      <vt:lpstr>Code Bold</vt:lpstr>
      <vt:lpstr>Helvetica Neue</vt:lpstr>
      <vt:lpstr>Montserrat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130</cp:revision>
  <dcterms:created xsi:type="dcterms:W3CDTF">2017-05-09T08:26:43Z</dcterms:created>
  <dcterms:modified xsi:type="dcterms:W3CDTF">2017-08-13T13:38:51Z</dcterms:modified>
</cp:coreProperties>
</file>